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34475" cy="12179300" type="ledg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08" autoAdjust="0"/>
    <p:restoredTop sz="94660"/>
  </p:normalViewPr>
  <p:slideViewPr>
    <p:cSldViewPr snapToGrid="0">
      <p:cViewPr>
        <p:scale>
          <a:sx n="60" d="100"/>
          <a:sy n="60" d="100"/>
        </p:scale>
        <p:origin x="387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5667-0182-4771-B575-8E5AAE66BEF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7BA2-0FB8-4D00-9000-4F2399EA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orkday.yale.edu/sites/default/files/files/Workday%20Inbox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orkday.yale.edu/workday-core-concep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463" y="197112"/>
            <a:ext cx="8555880" cy="636559"/>
            <a:chOff x="371348" y="1867568"/>
            <a:chExt cx="3885694" cy="542235"/>
          </a:xfrm>
          <a:solidFill>
            <a:srgbClr val="296DC0"/>
          </a:solidFill>
        </p:grpSpPr>
        <p:sp>
          <p:nvSpPr>
            <p:cNvPr id="5" name="Chevron 10"/>
            <p:cNvSpPr/>
            <p:nvPr/>
          </p:nvSpPr>
          <p:spPr>
            <a:xfrm flipH="1">
              <a:off x="3825445" y="2013092"/>
              <a:ext cx="431597" cy="396711"/>
            </a:xfrm>
            <a:custGeom>
              <a:avLst/>
              <a:gdLst>
                <a:gd name="connsiteX0" fmla="*/ 0 w 497434"/>
                <a:gd name="connsiteY0" fmla="*/ 0 h 365760"/>
                <a:gd name="connsiteX1" fmla="*/ 314554 w 497434"/>
                <a:gd name="connsiteY1" fmla="*/ 0 h 365760"/>
                <a:gd name="connsiteX2" fmla="*/ 497434 w 497434"/>
                <a:gd name="connsiteY2" fmla="*/ 182880 h 365760"/>
                <a:gd name="connsiteX3" fmla="*/ 314554 w 497434"/>
                <a:gd name="connsiteY3" fmla="*/ 365760 h 365760"/>
                <a:gd name="connsiteX4" fmla="*/ 0 w 497434"/>
                <a:gd name="connsiteY4" fmla="*/ 365760 h 365760"/>
                <a:gd name="connsiteX5" fmla="*/ 182880 w 497434"/>
                <a:gd name="connsiteY5" fmla="*/ 182880 h 365760"/>
                <a:gd name="connsiteX6" fmla="*/ 0 w 497434"/>
                <a:gd name="connsiteY6" fmla="*/ 0 h 365760"/>
                <a:gd name="connsiteX0" fmla="*/ 0 w 321869"/>
                <a:gd name="connsiteY0" fmla="*/ 0 h 365760"/>
                <a:gd name="connsiteX1" fmla="*/ 314554 w 321869"/>
                <a:gd name="connsiteY1" fmla="*/ 0 h 365760"/>
                <a:gd name="connsiteX2" fmla="*/ 321869 w 321869"/>
                <a:gd name="connsiteY2" fmla="*/ 146304 h 365760"/>
                <a:gd name="connsiteX3" fmla="*/ 314554 w 321869"/>
                <a:gd name="connsiteY3" fmla="*/ 365760 h 365760"/>
                <a:gd name="connsiteX4" fmla="*/ 0 w 321869"/>
                <a:gd name="connsiteY4" fmla="*/ 365760 h 365760"/>
                <a:gd name="connsiteX5" fmla="*/ 182880 w 321869"/>
                <a:gd name="connsiteY5" fmla="*/ 182880 h 365760"/>
                <a:gd name="connsiteX6" fmla="*/ 0 w 321869"/>
                <a:gd name="connsiteY6" fmla="*/ 0 h 365760"/>
                <a:gd name="connsiteX0" fmla="*/ 0 w 431597"/>
                <a:gd name="connsiteY0" fmla="*/ 0 h 365760"/>
                <a:gd name="connsiteX1" fmla="*/ 314554 w 431597"/>
                <a:gd name="connsiteY1" fmla="*/ 0 h 365760"/>
                <a:gd name="connsiteX2" fmla="*/ 321869 w 431597"/>
                <a:gd name="connsiteY2" fmla="*/ 146304 h 365760"/>
                <a:gd name="connsiteX3" fmla="*/ 431597 w 431597"/>
                <a:gd name="connsiteY3" fmla="*/ 365760 h 365760"/>
                <a:gd name="connsiteX4" fmla="*/ 0 w 431597"/>
                <a:gd name="connsiteY4" fmla="*/ 365760 h 365760"/>
                <a:gd name="connsiteX5" fmla="*/ 182880 w 431597"/>
                <a:gd name="connsiteY5" fmla="*/ 182880 h 365760"/>
                <a:gd name="connsiteX6" fmla="*/ 0 w 431597"/>
                <a:gd name="connsiteY6" fmla="*/ 0 h 365760"/>
                <a:gd name="connsiteX0" fmla="*/ 0 w 431597"/>
                <a:gd name="connsiteY0" fmla="*/ 0 h 365760"/>
                <a:gd name="connsiteX1" fmla="*/ 314554 w 431597"/>
                <a:gd name="connsiteY1" fmla="*/ 0 h 365760"/>
                <a:gd name="connsiteX2" fmla="*/ 321869 w 431597"/>
                <a:gd name="connsiteY2" fmla="*/ 263348 h 365760"/>
                <a:gd name="connsiteX3" fmla="*/ 431597 w 431597"/>
                <a:gd name="connsiteY3" fmla="*/ 365760 h 365760"/>
                <a:gd name="connsiteX4" fmla="*/ 0 w 431597"/>
                <a:gd name="connsiteY4" fmla="*/ 365760 h 365760"/>
                <a:gd name="connsiteX5" fmla="*/ 182880 w 431597"/>
                <a:gd name="connsiteY5" fmla="*/ 182880 h 365760"/>
                <a:gd name="connsiteX6" fmla="*/ 0 w 431597"/>
                <a:gd name="connsiteY6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597" h="365760">
                  <a:moveTo>
                    <a:pt x="0" y="0"/>
                  </a:moveTo>
                  <a:lnTo>
                    <a:pt x="314554" y="0"/>
                  </a:lnTo>
                  <a:lnTo>
                    <a:pt x="321869" y="263348"/>
                  </a:lnTo>
                  <a:lnTo>
                    <a:pt x="431597" y="365760"/>
                  </a:lnTo>
                  <a:lnTo>
                    <a:pt x="0" y="365760"/>
                  </a:lnTo>
                  <a:lnTo>
                    <a:pt x="18288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47950" tIns="47950" rIns="47950" bIns="47950" rtlCol="0" anchor="ctr">
              <a:spAutoFit/>
            </a:bodyPr>
            <a:lstStyle/>
            <a:p>
              <a:pPr algn="ctr">
                <a:defRPr/>
              </a:pPr>
              <a:endParaRPr lang="en-US" sz="2397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3825891" y="2161860"/>
              <a:ext cx="117043" cy="198853"/>
            </a:xfrm>
            <a:custGeom>
              <a:avLst/>
              <a:gdLst>
                <a:gd name="connsiteX0" fmla="*/ 109728 w 117043"/>
                <a:gd name="connsiteY0" fmla="*/ 190195 h 190195"/>
                <a:gd name="connsiteX1" fmla="*/ 117043 w 117043"/>
                <a:gd name="connsiteY1" fmla="*/ 0 h 190195"/>
                <a:gd name="connsiteX2" fmla="*/ 0 w 117043"/>
                <a:gd name="connsiteY2" fmla="*/ 95098 h 190195"/>
                <a:gd name="connsiteX3" fmla="*/ 109728 w 117043"/>
                <a:gd name="connsiteY3" fmla="*/ 190195 h 19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43" h="190195">
                  <a:moveTo>
                    <a:pt x="109728" y="190195"/>
                  </a:moveTo>
                  <a:lnTo>
                    <a:pt x="117043" y="0"/>
                  </a:lnTo>
                  <a:lnTo>
                    <a:pt x="0" y="95098"/>
                  </a:lnTo>
                  <a:lnTo>
                    <a:pt x="109728" y="19019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47950" tIns="47950" rIns="47950" bIns="47950" rtlCol="0" anchor="ctr">
              <a:noAutofit/>
            </a:bodyPr>
            <a:lstStyle/>
            <a:p>
              <a:pPr algn="ctr">
                <a:defRPr/>
              </a:pPr>
              <a:endParaRPr lang="en-US" sz="2397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Chevron 10"/>
            <p:cNvSpPr/>
            <p:nvPr/>
          </p:nvSpPr>
          <p:spPr>
            <a:xfrm>
              <a:off x="371348" y="2010425"/>
              <a:ext cx="431597" cy="396711"/>
            </a:xfrm>
            <a:custGeom>
              <a:avLst/>
              <a:gdLst>
                <a:gd name="connsiteX0" fmla="*/ 0 w 497434"/>
                <a:gd name="connsiteY0" fmla="*/ 0 h 365760"/>
                <a:gd name="connsiteX1" fmla="*/ 314554 w 497434"/>
                <a:gd name="connsiteY1" fmla="*/ 0 h 365760"/>
                <a:gd name="connsiteX2" fmla="*/ 497434 w 497434"/>
                <a:gd name="connsiteY2" fmla="*/ 182880 h 365760"/>
                <a:gd name="connsiteX3" fmla="*/ 314554 w 497434"/>
                <a:gd name="connsiteY3" fmla="*/ 365760 h 365760"/>
                <a:gd name="connsiteX4" fmla="*/ 0 w 497434"/>
                <a:gd name="connsiteY4" fmla="*/ 365760 h 365760"/>
                <a:gd name="connsiteX5" fmla="*/ 182880 w 497434"/>
                <a:gd name="connsiteY5" fmla="*/ 182880 h 365760"/>
                <a:gd name="connsiteX6" fmla="*/ 0 w 497434"/>
                <a:gd name="connsiteY6" fmla="*/ 0 h 365760"/>
                <a:gd name="connsiteX0" fmla="*/ 0 w 321869"/>
                <a:gd name="connsiteY0" fmla="*/ 0 h 365760"/>
                <a:gd name="connsiteX1" fmla="*/ 314554 w 321869"/>
                <a:gd name="connsiteY1" fmla="*/ 0 h 365760"/>
                <a:gd name="connsiteX2" fmla="*/ 321869 w 321869"/>
                <a:gd name="connsiteY2" fmla="*/ 146304 h 365760"/>
                <a:gd name="connsiteX3" fmla="*/ 314554 w 321869"/>
                <a:gd name="connsiteY3" fmla="*/ 365760 h 365760"/>
                <a:gd name="connsiteX4" fmla="*/ 0 w 321869"/>
                <a:gd name="connsiteY4" fmla="*/ 365760 h 365760"/>
                <a:gd name="connsiteX5" fmla="*/ 182880 w 321869"/>
                <a:gd name="connsiteY5" fmla="*/ 182880 h 365760"/>
                <a:gd name="connsiteX6" fmla="*/ 0 w 321869"/>
                <a:gd name="connsiteY6" fmla="*/ 0 h 365760"/>
                <a:gd name="connsiteX0" fmla="*/ 0 w 431597"/>
                <a:gd name="connsiteY0" fmla="*/ 0 h 365760"/>
                <a:gd name="connsiteX1" fmla="*/ 314554 w 431597"/>
                <a:gd name="connsiteY1" fmla="*/ 0 h 365760"/>
                <a:gd name="connsiteX2" fmla="*/ 321869 w 431597"/>
                <a:gd name="connsiteY2" fmla="*/ 146304 h 365760"/>
                <a:gd name="connsiteX3" fmla="*/ 431597 w 431597"/>
                <a:gd name="connsiteY3" fmla="*/ 365760 h 365760"/>
                <a:gd name="connsiteX4" fmla="*/ 0 w 431597"/>
                <a:gd name="connsiteY4" fmla="*/ 365760 h 365760"/>
                <a:gd name="connsiteX5" fmla="*/ 182880 w 431597"/>
                <a:gd name="connsiteY5" fmla="*/ 182880 h 365760"/>
                <a:gd name="connsiteX6" fmla="*/ 0 w 431597"/>
                <a:gd name="connsiteY6" fmla="*/ 0 h 365760"/>
                <a:gd name="connsiteX0" fmla="*/ 0 w 431597"/>
                <a:gd name="connsiteY0" fmla="*/ 0 h 365760"/>
                <a:gd name="connsiteX1" fmla="*/ 314554 w 431597"/>
                <a:gd name="connsiteY1" fmla="*/ 0 h 365760"/>
                <a:gd name="connsiteX2" fmla="*/ 321869 w 431597"/>
                <a:gd name="connsiteY2" fmla="*/ 263348 h 365760"/>
                <a:gd name="connsiteX3" fmla="*/ 431597 w 431597"/>
                <a:gd name="connsiteY3" fmla="*/ 365760 h 365760"/>
                <a:gd name="connsiteX4" fmla="*/ 0 w 431597"/>
                <a:gd name="connsiteY4" fmla="*/ 365760 h 365760"/>
                <a:gd name="connsiteX5" fmla="*/ 182880 w 431597"/>
                <a:gd name="connsiteY5" fmla="*/ 182880 h 365760"/>
                <a:gd name="connsiteX6" fmla="*/ 0 w 431597"/>
                <a:gd name="connsiteY6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597" h="365760">
                  <a:moveTo>
                    <a:pt x="0" y="0"/>
                  </a:moveTo>
                  <a:lnTo>
                    <a:pt x="314554" y="0"/>
                  </a:lnTo>
                  <a:lnTo>
                    <a:pt x="321869" y="263348"/>
                  </a:lnTo>
                  <a:lnTo>
                    <a:pt x="431597" y="365760"/>
                  </a:lnTo>
                  <a:lnTo>
                    <a:pt x="0" y="365760"/>
                  </a:lnTo>
                  <a:lnTo>
                    <a:pt x="18288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47950" tIns="47950" rIns="47950" bIns="47950" rtlCol="0" anchor="ctr">
              <a:spAutoFit/>
            </a:bodyPr>
            <a:lstStyle/>
            <a:p>
              <a:pPr algn="ctr">
                <a:defRPr/>
              </a:pPr>
              <a:endParaRPr lang="en-US" sz="2397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85455" y="2161860"/>
              <a:ext cx="117043" cy="198853"/>
            </a:xfrm>
            <a:custGeom>
              <a:avLst/>
              <a:gdLst>
                <a:gd name="connsiteX0" fmla="*/ 109728 w 117043"/>
                <a:gd name="connsiteY0" fmla="*/ 190195 h 190195"/>
                <a:gd name="connsiteX1" fmla="*/ 117043 w 117043"/>
                <a:gd name="connsiteY1" fmla="*/ 0 h 190195"/>
                <a:gd name="connsiteX2" fmla="*/ 0 w 117043"/>
                <a:gd name="connsiteY2" fmla="*/ 95098 h 190195"/>
                <a:gd name="connsiteX3" fmla="*/ 109728 w 117043"/>
                <a:gd name="connsiteY3" fmla="*/ 190195 h 19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43" h="190195">
                  <a:moveTo>
                    <a:pt x="109728" y="190195"/>
                  </a:moveTo>
                  <a:lnTo>
                    <a:pt x="117043" y="0"/>
                  </a:lnTo>
                  <a:lnTo>
                    <a:pt x="0" y="95098"/>
                  </a:lnTo>
                  <a:lnTo>
                    <a:pt x="109728" y="19019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47950" tIns="47950" rIns="47950" bIns="47950" rtlCol="0" anchor="ctr">
              <a:noAutofit/>
            </a:bodyPr>
            <a:lstStyle/>
            <a:p>
              <a:pPr algn="ctr">
                <a:defRPr/>
              </a:pPr>
              <a:endParaRPr lang="en-US" sz="2397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581" y="1867568"/>
              <a:ext cx="3257906" cy="395022"/>
            </a:xfrm>
            <a:prstGeom prst="rect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118410" tIns="118410" rIns="118410" bIns="11841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97" b="1" kern="0" dirty="0" smtClean="0">
                  <a:solidFill>
                    <a:srgbClr val="FFFFFF"/>
                  </a:solidFill>
                  <a:cs typeface="Arial" charset="0"/>
                </a:rPr>
                <a:t>Workday Icons and Buttons</a:t>
              </a:r>
              <a:endParaRPr lang="en-US" sz="2397" b="1" kern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39105"/>
              </p:ext>
            </p:extLst>
          </p:nvPr>
        </p:nvGraphicFramePr>
        <p:xfrm>
          <a:off x="115990" y="1010496"/>
          <a:ext cx="8931486" cy="8728464"/>
        </p:xfrm>
        <a:graphic>
          <a:graphicData uri="http://schemas.openxmlformats.org/drawingml/2006/table">
            <a:tbl>
              <a:tblPr firstRow="1" bandRow="1"/>
              <a:tblGrid>
                <a:gridCol w="1465160"/>
                <a:gridCol w="1733550"/>
                <a:gridCol w="5732776"/>
              </a:tblGrid>
              <a:tr h="109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i="0" kern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Related Actions</a:t>
                      </a:r>
                      <a:endParaRPr lang="en-US" sz="2000" b="1" i="0" kern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Actions and reports that are available to you (based on security) will become visible upon hovering and can be selected.  </a:t>
                      </a: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Prompt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Any time you see this symbol, you can click to expand a box that will contain a list of available options.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Profile Picture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This icon houses links to your Inbox, Notifications, Favorites, and link to Yale Training Guides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Home 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Page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At any time, you can click the Workday logo at the top center of the screen to return to the Home Page. 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Inbox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All tasks from the Workday system are sent to your Inbox for action. 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Home Page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At any time, you can click the Home logo at the top left of the screen to return to the Home Page. 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/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View Team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From your profile screen, click this icon to view your team’s org chart.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058">
                <a:tc>
                  <a:txBody>
                    <a:bodyPr/>
                    <a:lstStyle/>
                    <a:p>
                      <a:endParaRPr lang="en-US" sz="21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View Location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From your profile screen, click this icon to view details about this location, including contact address, number of employees assigned to this location, etc.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121793" marR="121793" marT="60897" marB="608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22396" r="58289" b="63281"/>
          <a:stretch/>
        </p:blipFill>
        <p:spPr bwMode="auto">
          <a:xfrm>
            <a:off x="257239" y="4520194"/>
            <a:ext cx="1123935" cy="4871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1" y="3394934"/>
            <a:ext cx="507471" cy="5074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4" y="5625155"/>
            <a:ext cx="570905" cy="4694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45" y="6712355"/>
            <a:ext cx="494723" cy="4186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9153" t="38210" r="47435" b="56288"/>
          <a:stretch/>
        </p:blipFill>
        <p:spPr>
          <a:xfrm>
            <a:off x="507149" y="7748755"/>
            <a:ext cx="624114" cy="566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ounded Rectangular Callout 30"/>
          <p:cNvSpPr/>
          <p:nvPr/>
        </p:nvSpPr>
        <p:spPr>
          <a:xfrm>
            <a:off x="2582428" y="10845800"/>
            <a:ext cx="4057879" cy="762000"/>
          </a:xfrm>
          <a:prstGeom prst="wedgeRoundRectCallout">
            <a:avLst>
              <a:gd name="adj1" fmla="val -75845"/>
              <a:gd name="adj2" fmla="val -192323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18417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184172"/>
                </a:solidFill>
                <a:latin typeface="Calibri" panose="020F0502020204030204" pitchFamily="34" charset="0"/>
              </a:rPr>
              <a:t>For more </a:t>
            </a:r>
            <a:r>
              <a:rPr lang="en-US" sz="1600" b="1" kern="0" dirty="0" smtClean="0">
                <a:solidFill>
                  <a:srgbClr val="184172"/>
                </a:solidFill>
                <a:latin typeface="Calibri" panose="020F0502020204030204" pitchFamily="34" charset="0"/>
              </a:rPr>
              <a:t>information on Workday concepts, </a:t>
            </a:r>
            <a:r>
              <a:rPr lang="en-US" sz="1600" b="1" kern="0" dirty="0">
                <a:solidFill>
                  <a:srgbClr val="184172"/>
                </a:solidFill>
                <a:latin typeface="Calibri" panose="020F0502020204030204" pitchFamily="34" charset="0"/>
              </a:rPr>
              <a:t>click </a:t>
            </a:r>
            <a:r>
              <a:rPr lang="en-US" sz="1600" b="1" kern="0" dirty="0">
                <a:solidFill>
                  <a:srgbClr val="184172"/>
                </a:solidFill>
                <a:latin typeface="Calibri" panose="020F0502020204030204" pitchFamily="34" charset="0"/>
                <a:hlinkClick r:id="rId7"/>
              </a:rPr>
              <a:t>here</a:t>
            </a:r>
            <a:r>
              <a:rPr lang="en-US" sz="1600" b="1" kern="0" dirty="0">
                <a:solidFill>
                  <a:srgbClr val="184172"/>
                </a:solidFill>
                <a:latin typeface="Calibri" panose="020F0502020204030204" pitchFamily="34" charset="0"/>
                <a:hlinkClick r:id="rId8"/>
              </a:rPr>
              <a:t> </a:t>
            </a:r>
            <a:r>
              <a:rPr lang="en-US" sz="1600" b="1" kern="0" dirty="0">
                <a:solidFill>
                  <a:srgbClr val="184172"/>
                </a:solidFill>
                <a:latin typeface="Calibri" panose="020F0502020204030204" pitchFamily="34" charset="0"/>
              </a:rPr>
              <a:t>to review </a:t>
            </a:r>
            <a:r>
              <a:rPr lang="en-US" sz="1600" b="1" kern="0" dirty="0" smtClean="0">
                <a:solidFill>
                  <a:srgbClr val="184172"/>
                </a:solidFill>
                <a:latin typeface="Calibri" panose="020F0502020204030204" pitchFamily="34" charset="0"/>
              </a:rPr>
              <a:t>all Core Concepts.</a:t>
            </a:r>
            <a:endParaRPr lang="en-US" sz="1600" b="1" kern="0" dirty="0">
              <a:solidFill>
                <a:srgbClr val="184172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49312" t="25935" r="47593" b="68987"/>
          <a:stretch/>
        </p:blipFill>
        <p:spPr>
          <a:xfrm>
            <a:off x="536177" y="8932604"/>
            <a:ext cx="566058" cy="522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/>
          <a:srcRect l="33121" t="25512" r="64180" b="71243"/>
          <a:stretch/>
        </p:blipFill>
        <p:spPr>
          <a:xfrm>
            <a:off x="572463" y="1382820"/>
            <a:ext cx="493486" cy="3338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/>
          <a:srcRect l="28203" t="32214" r="69856" b="64753"/>
          <a:stretch/>
        </p:blipFill>
        <p:spPr>
          <a:xfrm>
            <a:off x="567322" y="2334438"/>
            <a:ext cx="503769" cy="44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17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203</Words>
  <Application>Microsoft Office PowerPoint</Application>
  <PresentationFormat>Ledger Paper (11x17 in)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McAndrews, Jacqueline</dc:creator>
  <cp:lastModifiedBy>McAndrews, Jacqueline</cp:lastModifiedBy>
  <cp:revision>9</cp:revision>
  <dcterms:created xsi:type="dcterms:W3CDTF">2015-03-18T18:09:03Z</dcterms:created>
  <dcterms:modified xsi:type="dcterms:W3CDTF">2015-05-06T16:27:45Z</dcterms:modified>
</cp:coreProperties>
</file>