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wdp" ContentType="image/vnd.ms-photo"/>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2.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3.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2" r:id="rId2"/>
    <p:sldMasterId id="2147483699" r:id="rId3"/>
    <p:sldMasterId id="2147483706" r:id="rId4"/>
  </p:sldMasterIdLst>
  <p:notesMasterIdLst>
    <p:notesMasterId r:id="rId35"/>
  </p:notesMasterIdLst>
  <p:sldIdLst>
    <p:sldId id="268" r:id="rId5"/>
    <p:sldId id="258" r:id="rId6"/>
    <p:sldId id="280" r:id="rId7"/>
    <p:sldId id="299" r:id="rId8"/>
    <p:sldId id="294" r:id="rId9"/>
    <p:sldId id="295" r:id="rId10"/>
    <p:sldId id="275" r:id="rId11"/>
    <p:sldId id="293" r:id="rId12"/>
    <p:sldId id="289" r:id="rId13"/>
    <p:sldId id="277" r:id="rId14"/>
    <p:sldId id="297" r:id="rId15"/>
    <p:sldId id="278" r:id="rId16"/>
    <p:sldId id="279" r:id="rId17"/>
    <p:sldId id="302" r:id="rId18"/>
    <p:sldId id="281" r:id="rId19"/>
    <p:sldId id="285" r:id="rId20"/>
    <p:sldId id="269" r:id="rId21"/>
    <p:sldId id="259" r:id="rId22"/>
    <p:sldId id="303" r:id="rId23"/>
    <p:sldId id="287" r:id="rId24"/>
    <p:sldId id="304" r:id="rId25"/>
    <p:sldId id="300" r:id="rId26"/>
    <p:sldId id="305" r:id="rId27"/>
    <p:sldId id="306" r:id="rId28"/>
    <p:sldId id="272" r:id="rId29"/>
    <p:sldId id="264" r:id="rId30"/>
    <p:sldId id="290" r:id="rId31"/>
    <p:sldId id="260" r:id="rId32"/>
    <p:sldId id="265" r:id="rId33"/>
    <p:sldId id="261"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aust, Linda M. Carbonell" initials="FLMC" lastIdx="2" clrIdx="0">
    <p:extLst>
      <p:ext uri="{19B8F6BF-5375-455C-9EA6-DF929625EA0E}">
        <p15:presenceInfo xmlns:p15="http://schemas.microsoft.com/office/powerpoint/2012/main" userId="S-1-5-21-505881439-82067924-1220176271-17616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66626" autoAdjust="0"/>
  </p:normalViewPr>
  <p:slideViewPr>
    <p:cSldViewPr snapToGrid="0">
      <p:cViewPr varScale="1">
        <p:scale>
          <a:sx n="48" d="100"/>
          <a:sy n="48" d="100"/>
        </p:scale>
        <p:origin x="1578" y="36"/>
      </p:cViewPr>
      <p:guideLst/>
    </p:cSldViewPr>
  </p:slideViewPr>
  <p:notesTextViewPr>
    <p:cViewPr>
      <p:scale>
        <a:sx n="1" d="1"/>
        <a:sy n="1" d="1"/>
      </p:scale>
      <p:origin x="0" y="0"/>
    </p:cViewPr>
  </p:notesTextViewPr>
  <p:sorterViewPr>
    <p:cViewPr>
      <p:scale>
        <a:sx n="100" d="100"/>
        <a:sy n="100" d="100"/>
      </p:scale>
      <p:origin x="0" y="-1081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7-01-20T04:45:10.378" idx="1">
    <p:pos x="7680" y="0"/>
    <p:text/>
    <p:extLst>
      <p:ext uri="{C676402C-5697-4E1C-873F-D02D1690AC5C}">
        <p15:threadingInfo xmlns:p15="http://schemas.microsoft.com/office/powerpoint/2012/main" timeZoneBias="300"/>
      </p:ext>
    </p:extLst>
  </p:cm>
</p:cmLst>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0483B7-928F-42CA-8F96-B04C86822F43}" type="datetimeFigureOut">
              <a:rPr lang="en-US" smtClean="0"/>
              <a:t>1/31/2017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D8A635-04A5-413A-B82C-516A27F12BA2}" type="slidenum">
              <a:rPr lang="en-US" smtClean="0"/>
              <a:t>‹#›</a:t>
            </a:fld>
            <a:endParaRPr lang="en-US"/>
          </a:p>
        </p:txBody>
      </p:sp>
    </p:spTree>
    <p:extLst>
      <p:ext uri="{BB962C8B-B14F-4D97-AF65-F5344CB8AC3E}">
        <p14:creationId xmlns:p14="http://schemas.microsoft.com/office/powerpoint/2010/main" val="9260531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6616282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spcBef>
                <a:spcPts val="0"/>
              </a:spcBef>
              <a:spcAft>
                <a:spcPts val="600"/>
              </a:spcAft>
              <a:buFont typeface="Arial" panose="020B0604020202020204" pitchFamily="34" charset="0"/>
              <a:buNone/>
            </a:pPr>
            <a:r>
              <a:rPr lang="en-US" sz="1200" dirty="0">
                <a:latin typeface="Calibri" panose="020F0502020204030204" pitchFamily="34" charset="0"/>
              </a:rPr>
              <a:t>Need</a:t>
            </a:r>
            <a:r>
              <a:rPr lang="en-US" sz="1200" baseline="0" dirty="0">
                <a:latin typeface="Calibri" panose="020F0502020204030204" pitchFamily="34" charset="0"/>
              </a:rPr>
              <a:t> someone to speak to this slide.</a:t>
            </a:r>
            <a:endParaRPr lang="en-US" sz="1200" dirty="0">
              <a:latin typeface="Calibri" panose="020F0502020204030204" pitchFamily="34" charset="0"/>
            </a:endParaRPr>
          </a:p>
          <a:p>
            <a:pPr>
              <a:lnSpc>
                <a:spcPct val="150000"/>
              </a:lnSpc>
              <a:spcBef>
                <a:spcPts val="0"/>
              </a:spcBef>
              <a:spcAft>
                <a:spcPts val="600"/>
              </a:spcAft>
              <a:buFont typeface="Arial" panose="020B0604020202020204" pitchFamily="34" charset="0"/>
              <a:buChar char="•"/>
            </a:pPr>
            <a:endParaRPr lang="en-US" sz="1200" dirty="0">
              <a:latin typeface="Calibri" panose="020F0502020204030204" pitchFamily="34" charset="0"/>
            </a:endParaRPr>
          </a:p>
          <a:p>
            <a:pPr>
              <a:lnSpc>
                <a:spcPct val="150000"/>
              </a:lnSpc>
              <a:spcBef>
                <a:spcPts val="0"/>
              </a:spcBef>
              <a:spcAft>
                <a:spcPts val="600"/>
              </a:spcAft>
              <a:buFont typeface="Arial" panose="020B0604020202020204" pitchFamily="34" charset="0"/>
              <a:buChar char="•"/>
            </a:pPr>
            <a:r>
              <a:rPr lang="en-US" sz="1200" dirty="0">
                <a:latin typeface="Calibri" panose="020F0502020204030204" pitchFamily="34" charset="0"/>
              </a:rPr>
              <a:t>ISR integration testing with</a:t>
            </a:r>
            <a:r>
              <a:rPr lang="en-US" sz="1200" baseline="0" dirty="0">
                <a:latin typeface="Calibri" panose="020F0502020204030204" pitchFamily="34" charset="0"/>
              </a:rPr>
              <a:t> the </a:t>
            </a:r>
            <a:r>
              <a:rPr lang="en-US" sz="1200" baseline="0" dirty="0" err="1">
                <a:latin typeface="Calibri" panose="020F0502020204030204" pitchFamily="34" charset="0"/>
              </a:rPr>
              <a:t>peoplehub</a:t>
            </a:r>
            <a:r>
              <a:rPr lang="en-US" sz="1200" baseline="0" dirty="0">
                <a:latin typeface="Calibri" panose="020F0502020204030204" pitchFamily="34" charset="0"/>
              </a:rPr>
              <a:t> is</a:t>
            </a:r>
            <a:r>
              <a:rPr lang="en-US" sz="1200" dirty="0">
                <a:latin typeface="Calibri" panose="020F0502020204030204" pitchFamily="34" charset="0"/>
              </a:rPr>
              <a:t> scheduled to start in early</a:t>
            </a:r>
            <a:r>
              <a:rPr lang="en-US" sz="1200" baseline="0" dirty="0">
                <a:latin typeface="Calibri" panose="020F0502020204030204" pitchFamily="34" charset="0"/>
              </a:rPr>
              <a:t> February</a:t>
            </a:r>
            <a:endParaRPr lang="en-US" sz="1200" dirty="0">
              <a:latin typeface="Calibri" panose="020F0502020204030204" pitchFamily="34" charset="0"/>
            </a:endParaRPr>
          </a:p>
          <a:p>
            <a:pPr>
              <a:lnSpc>
                <a:spcPct val="150000"/>
              </a:lnSpc>
              <a:spcBef>
                <a:spcPts val="0"/>
              </a:spcBef>
              <a:spcAft>
                <a:spcPts val="600"/>
              </a:spcAft>
              <a:buFont typeface="Arial" panose="020B0604020202020204" pitchFamily="34" charset="0"/>
              <a:buChar char="•"/>
            </a:pPr>
            <a:r>
              <a:rPr lang="en-US" sz="1200" dirty="0">
                <a:latin typeface="Calibri" panose="020F0502020204030204" pitchFamily="34" charset="0"/>
              </a:rPr>
              <a:t>People Hub will be loading data from IDR (IAM3) and Workday (Yale2) for ISR integration testing</a:t>
            </a:r>
          </a:p>
          <a:p>
            <a:pPr>
              <a:lnSpc>
                <a:spcPct val="150000"/>
              </a:lnSpc>
              <a:spcBef>
                <a:spcPts val="0"/>
              </a:spcBef>
              <a:spcAft>
                <a:spcPts val="600"/>
              </a:spcAft>
              <a:buFont typeface="Arial" panose="020B0604020202020204" pitchFamily="34" charset="0"/>
              <a:buChar char="•"/>
            </a:pPr>
            <a:r>
              <a:rPr lang="en-US" sz="1200" dirty="0">
                <a:latin typeface="Calibri" panose="020F0502020204030204" pitchFamily="34" charset="0"/>
              </a:rPr>
              <a:t>These environments will be in sync and data will be as of August 2016</a:t>
            </a:r>
          </a:p>
          <a:p>
            <a:pPr>
              <a:lnSpc>
                <a:spcPct val="150000"/>
              </a:lnSpc>
              <a:spcBef>
                <a:spcPts val="0"/>
              </a:spcBef>
              <a:spcAft>
                <a:spcPts val="600"/>
              </a:spcAft>
              <a:buFont typeface="Arial" panose="020B0604020202020204" pitchFamily="34" charset="0"/>
              <a:buChar char="•"/>
            </a:pPr>
            <a:endParaRPr lang="en-US" sz="1200" dirty="0">
              <a:latin typeface="Calibri" panose="020F0502020204030204" pitchFamily="34" charset="0"/>
            </a:endParaRPr>
          </a:p>
          <a:p>
            <a:pPr>
              <a:lnSpc>
                <a:spcPct val="150000"/>
              </a:lnSpc>
              <a:spcBef>
                <a:spcPts val="0"/>
              </a:spcBef>
              <a:spcAft>
                <a:spcPts val="600"/>
              </a:spcAft>
              <a:buFont typeface="Arial" panose="020B0604020202020204" pitchFamily="34" charset="0"/>
              <a:buChar char="•"/>
            </a:pPr>
            <a:r>
              <a:rPr lang="en-US" sz="1200" dirty="0">
                <a:latin typeface="Calibri" panose="020F0502020204030204" pitchFamily="34" charset="0"/>
              </a:rPr>
              <a:t>At</a:t>
            </a:r>
            <a:r>
              <a:rPr lang="en-US" sz="1200" baseline="0" dirty="0">
                <a:latin typeface="Calibri" panose="020F0502020204030204" pitchFamily="34" charset="0"/>
              </a:rPr>
              <a:t> that time, we are also planning to be able to process changes and additions with data moving from system to system.</a:t>
            </a:r>
          </a:p>
          <a:p>
            <a:endParaRPr lang="en-US" dirty="0"/>
          </a:p>
        </p:txBody>
      </p:sp>
      <p:sp>
        <p:nvSpPr>
          <p:cNvPr id="4" name="Slide Number Placeholder 3"/>
          <p:cNvSpPr>
            <a:spLocks noGrp="1"/>
          </p:cNvSpPr>
          <p:nvPr>
            <p:ph type="sldNum" sz="quarter" idx="10"/>
          </p:nvPr>
        </p:nvSpPr>
        <p:spPr/>
        <p:txBody>
          <a:bodyPr/>
          <a:lstStyle/>
          <a:p>
            <a:fld id="{97D8A635-04A5-413A-B82C-516A27F12BA2}" type="slidenum">
              <a:rPr lang="en-US" smtClean="0"/>
              <a:t>20</a:t>
            </a:fld>
            <a:endParaRPr lang="en-US"/>
          </a:p>
        </p:txBody>
      </p:sp>
    </p:spTree>
    <p:extLst>
      <p:ext uri="{BB962C8B-B14F-4D97-AF65-F5344CB8AC3E}">
        <p14:creationId xmlns:p14="http://schemas.microsoft.com/office/powerpoint/2010/main" val="2307518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Check</a:t>
            </a:r>
            <a:r>
              <a:rPr lang="en-US" baseline="0" dirty="0"/>
              <a:t> may ask you to certify things like:</a:t>
            </a:r>
          </a:p>
          <a:p>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My system remediation activities are complete</a:t>
            </a:r>
          </a:p>
          <a:p>
            <a:endParaRPr lang="en-US" baseline="0" dirty="0"/>
          </a:p>
          <a:p>
            <a:r>
              <a:rPr lang="en-US" baseline="0" dirty="0"/>
              <a:t>My system is able to process data as intended</a:t>
            </a:r>
          </a:p>
          <a:p>
            <a:endParaRPr lang="en-US" baseline="0" dirty="0"/>
          </a:p>
          <a:p>
            <a:r>
              <a:rPr lang="en-US" baseline="0" dirty="0"/>
              <a:t>My remediated system meets the business need</a:t>
            </a:r>
          </a:p>
          <a:p>
            <a:endParaRPr lang="en-US" baseline="0" dirty="0"/>
          </a:p>
          <a:p>
            <a:r>
              <a:rPr lang="en-US" baseline="0" dirty="0"/>
              <a:t>My system works with workday financials</a:t>
            </a:r>
          </a:p>
          <a:p>
            <a:endParaRPr lang="en-US" dirty="0"/>
          </a:p>
          <a:p>
            <a:r>
              <a:rPr lang="en-US" dirty="0"/>
              <a:t>Indicate whether or not</a:t>
            </a:r>
            <a:r>
              <a:rPr lang="en-US" baseline="0" dirty="0"/>
              <a:t> your system was categorized as CFGL</a:t>
            </a:r>
            <a:endParaRPr lang="en-US" dirty="0"/>
          </a:p>
        </p:txBody>
      </p:sp>
      <p:sp>
        <p:nvSpPr>
          <p:cNvPr id="4" name="Slide Number Placeholder 3"/>
          <p:cNvSpPr>
            <a:spLocks noGrp="1"/>
          </p:cNvSpPr>
          <p:nvPr>
            <p:ph type="sldNum" sz="quarter" idx="10"/>
          </p:nvPr>
        </p:nvSpPr>
        <p:spPr/>
        <p:txBody>
          <a:bodyPr/>
          <a:lstStyle/>
          <a:p>
            <a:fld id="{97D8A635-04A5-413A-B82C-516A27F12BA2}" type="slidenum">
              <a:rPr lang="en-US" smtClean="0"/>
              <a:t>22</a:t>
            </a:fld>
            <a:endParaRPr lang="en-US"/>
          </a:p>
        </p:txBody>
      </p:sp>
    </p:spTree>
    <p:extLst>
      <p:ext uri="{BB962C8B-B14F-4D97-AF65-F5344CB8AC3E}">
        <p14:creationId xmlns:p14="http://schemas.microsoft.com/office/powerpoint/2010/main" val="35101584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D8A635-04A5-413A-B82C-516A27F12BA2}" type="slidenum">
              <a:rPr lang="en-US" smtClean="0"/>
              <a:t>25</a:t>
            </a:fld>
            <a:endParaRPr lang="en-US"/>
          </a:p>
        </p:txBody>
      </p:sp>
    </p:spTree>
    <p:extLst>
      <p:ext uri="{BB962C8B-B14F-4D97-AF65-F5344CB8AC3E}">
        <p14:creationId xmlns:p14="http://schemas.microsoft.com/office/powerpoint/2010/main" val="21039884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Self tracking of defects in HP ALM is the preferred method to track defects.  If you have not signed up for training on HP </a:t>
            </a:r>
            <a:r>
              <a:rPr lang="en-US" dirty="0" err="1"/>
              <a:t>alm</a:t>
            </a:r>
            <a:r>
              <a:rPr lang="en-US" dirty="0"/>
              <a:t> please do so asap.</a:t>
            </a:r>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E2E1F8BF-8C6C-43F9-9438-65462BC19E0F}"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5</a:t>
            </a:fld>
            <a:endParaRPr kumimoji="0" lang="en-US" sz="18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29262736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a:t>
            </a:r>
            <a:r>
              <a:rPr lang="en-US" baseline="0" dirty="0"/>
              <a:t> is saying the same thing as the previous one, only in a different format and shows the order of steps by role.</a:t>
            </a:r>
            <a:endParaRPr lang="en-US" dirty="0"/>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E2E1F8BF-8C6C-43F9-9438-65462BC19E0F}"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6</a:t>
            </a:fld>
            <a:endParaRPr kumimoji="0" lang="en-US" sz="18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20384968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a:t>
            </a:r>
            <a:r>
              <a:rPr lang="en-US" baseline="0" dirty="0"/>
              <a:t> shows you the process to follow for inbound integrations.</a:t>
            </a:r>
          </a:p>
          <a:p>
            <a:r>
              <a:rPr lang="en-US" baseline="0" dirty="0"/>
              <a:t>Review steps and briefly describe each.</a:t>
            </a:r>
            <a:endParaRPr lang="en-US" dirty="0"/>
          </a:p>
        </p:txBody>
      </p:sp>
      <p:sp>
        <p:nvSpPr>
          <p:cNvPr id="4" name="Slide Number Placeholder 3"/>
          <p:cNvSpPr>
            <a:spLocks noGrp="1"/>
          </p:cNvSpPr>
          <p:nvPr>
            <p:ph type="sldNum" sz="quarter" idx="10"/>
          </p:nvPr>
        </p:nvSpPr>
        <p:spPr/>
        <p:txBody>
          <a:bodyPr/>
          <a:lstStyle/>
          <a:p>
            <a:fld id="{97D8A635-04A5-413A-B82C-516A27F12BA2}" type="slidenum">
              <a:rPr lang="en-US" smtClean="0"/>
              <a:t>7</a:t>
            </a:fld>
            <a:endParaRPr lang="en-US"/>
          </a:p>
        </p:txBody>
      </p:sp>
    </p:spTree>
    <p:extLst>
      <p:ext uri="{BB962C8B-B14F-4D97-AF65-F5344CB8AC3E}">
        <p14:creationId xmlns:p14="http://schemas.microsoft.com/office/powerpoint/2010/main" val="17712603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checklist by opening</a:t>
            </a:r>
            <a:r>
              <a:rPr lang="en-US" baseline="0" dirty="0"/>
              <a:t> it.</a:t>
            </a:r>
          </a:p>
          <a:p>
            <a:r>
              <a:rPr lang="en-US" dirty="0"/>
              <a:t>Important for system owners to get with their POC’s to mutually agree on dates</a:t>
            </a:r>
            <a:r>
              <a:rPr lang="en-US" baseline="0" dirty="0"/>
              <a:t> to test against workday.</a:t>
            </a:r>
          </a:p>
          <a:p>
            <a:r>
              <a:rPr lang="en-US" baseline="0" dirty="0"/>
              <a:t>Tell us who their testers are</a:t>
            </a:r>
          </a:p>
          <a:p>
            <a:r>
              <a:rPr lang="en-US" baseline="0" dirty="0"/>
              <a:t>Make sure people sign up for training</a:t>
            </a:r>
          </a:p>
          <a:p>
            <a:r>
              <a:rPr lang="en-US" baseline="0" dirty="0"/>
              <a:t>Make sure have access to MFT directories</a:t>
            </a:r>
            <a:endParaRPr lang="en-US" dirty="0"/>
          </a:p>
        </p:txBody>
      </p:sp>
      <p:sp>
        <p:nvSpPr>
          <p:cNvPr id="4" name="Slide Number Placeholder 3"/>
          <p:cNvSpPr>
            <a:spLocks noGrp="1"/>
          </p:cNvSpPr>
          <p:nvPr>
            <p:ph type="sldNum" sz="quarter" idx="10"/>
          </p:nvPr>
        </p:nvSpPr>
        <p:spPr/>
        <p:txBody>
          <a:bodyPr/>
          <a:lstStyle/>
          <a:p>
            <a:fld id="{97D8A635-04A5-413A-B82C-516A27F12BA2}" type="slidenum">
              <a:rPr lang="en-US" smtClean="0"/>
              <a:t>9</a:t>
            </a:fld>
            <a:endParaRPr lang="en-US"/>
          </a:p>
        </p:txBody>
      </p:sp>
    </p:spTree>
    <p:extLst>
      <p:ext uri="{BB962C8B-B14F-4D97-AF65-F5344CB8AC3E}">
        <p14:creationId xmlns:p14="http://schemas.microsoft.com/office/powerpoint/2010/main" val="28047777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D8A635-04A5-413A-B82C-516A27F12BA2}" type="slidenum">
              <a:rPr lang="en-US" smtClean="0"/>
              <a:t>11</a:t>
            </a:fld>
            <a:endParaRPr lang="en-US"/>
          </a:p>
        </p:txBody>
      </p:sp>
    </p:spTree>
    <p:extLst>
      <p:ext uri="{BB962C8B-B14F-4D97-AF65-F5344CB8AC3E}">
        <p14:creationId xmlns:p14="http://schemas.microsoft.com/office/powerpoint/2010/main" val="38807212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Using the template adds an additional layer of administration which is not efficient, but is the only way to enable program visibility into defects</a:t>
            </a:r>
            <a:r>
              <a:rPr lang="en-US" baseline="0" dirty="0"/>
              <a:t> around integrations and is why the preferred method is to have you use the HP-ALM tool.</a:t>
            </a:r>
          </a:p>
          <a:p>
            <a:endParaRPr lang="en-US" dirty="0"/>
          </a:p>
        </p:txBody>
      </p:sp>
      <p:sp>
        <p:nvSpPr>
          <p:cNvPr id="4" name="Slide Number Placeholder 3"/>
          <p:cNvSpPr>
            <a:spLocks noGrp="1"/>
          </p:cNvSpPr>
          <p:nvPr>
            <p:ph type="sldNum" sz="quarter" idx="10"/>
          </p:nvPr>
        </p:nvSpPr>
        <p:spPr/>
        <p:txBody>
          <a:bodyPr/>
          <a:lstStyle/>
          <a:p>
            <a:fld id="{97D8A635-04A5-413A-B82C-516A27F12BA2}" type="slidenum">
              <a:rPr lang="en-US" smtClean="0"/>
              <a:t>12</a:t>
            </a:fld>
            <a:endParaRPr lang="en-US"/>
          </a:p>
        </p:txBody>
      </p:sp>
    </p:spTree>
    <p:extLst>
      <p:ext uri="{BB962C8B-B14F-4D97-AF65-F5344CB8AC3E}">
        <p14:creationId xmlns:p14="http://schemas.microsoft.com/office/powerpoint/2010/main" val="21903684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0975" lvl="1" indent="-342900"/>
            <a:r>
              <a:rPr lang="en-US" sz="3000" dirty="0"/>
              <a:t>Philosophy – From a testing perspective, People Hub has similar step to an outbound web service integration, but has</a:t>
            </a:r>
            <a:r>
              <a:rPr lang="en-US" sz="3000" baseline="0" dirty="0"/>
              <a:t> more steps</a:t>
            </a:r>
            <a:endParaRPr lang="en-US" sz="3000" dirty="0"/>
          </a:p>
          <a:p>
            <a:endParaRPr lang="en-US"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Leverage end to end testing being done by </a:t>
            </a:r>
            <a:r>
              <a:rPr lang="en-US" sz="2000" dirty="0" err="1"/>
              <a:t>PeopleHub</a:t>
            </a:r>
            <a:r>
              <a:rPr lang="en-US" sz="2000" dirty="0"/>
              <a:t>, Integration &amp; pilot teams</a:t>
            </a:r>
          </a:p>
          <a:p>
            <a:pPr lvl="4">
              <a:buFont typeface="Arial" panose="020B0604020202020204" pitchFamily="34" charset="0"/>
              <a:buChar char="•"/>
            </a:pPr>
            <a:r>
              <a:rPr lang="en-US" sz="2000" dirty="0"/>
              <a:t>Communicate the verified master data set to ISR system owners</a:t>
            </a:r>
          </a:p>
          <a:p>
            <a:pPr lvl="4">
              <a:buFont typeface="Arial" panose="020B0604020202020204" pitchFamily="34" charset="0"/>
              <a:buChar char="•"/>
            </a:pPr>
            <a:r>
              <a:rPr lang="en-US" sz="2000" dirty="0"/>
              <a:t>Communicate certified people service(s) to ISR system owners</a:t>
            </a:r>
          </a:p>
          <a:p>
            <a:endParaRPr lang="en-US" dirty="0"/>
          </a:p>
        </p:txBody>
      </p:sp>
      <p:sp>
        <p:nvSpPr>
          <p:cNvPr id="4" name="Slide Number Placeholder 3"/>
          <p:cNvSpPr>
            <a:spLocks noGrp="1"/>
          </p:cNvSpPr>
          <p:nvPr>
            <p:ph type="sldNum" sz="quarter" idx="10"/>
          </p:nvPr>
        </p:nvSpPr>
        <p:spPr/>
        <p:txBody>
          <a:bodyPr/>
          <a:lstStyle/>
          <a:p>
            <a:fld id="{97D8A635-04A5-413A-B82C-516A27F12BA2}" type="slidenum">
              <a:rPr lang="en-US" smtClean="0"/>
              <a:t>16</a:t>
            </a:fld>
            <a:endParaRPr lang="en-US"/>
          </a:p>
        </p:txBody>
      </p:sp>
    </p:spTree>
    <p:extLst>
      <p:ext uri="{BB962C8B-B14F-4D97-AF65-F5344CB8AC3E}">
        <p14:creationId xmlns:p14="http://schemas.microsoft.com/office/powerpoint/2010/main" val="10086105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552575" lvl="4" indent="-342900">
              <a:buFont typeface="Arial" panose="020B0604020202020204" pitchFamily="34" charset="0"/>
              <a:buChar char="•"/>
            </a:pPr>
            <a:r>
              <a:rPr lang="en-US" sz="2400" dirty="0"/>
              <a:t>We know who the 80% of Yale System Owners are that have “Yale University Access” (1 set of master data across various systems based on cost center access)</a:t>
            </a:r>
          </a:p>
          <a:p>
            <a:pPr marL="1552575" lvl="4" indent="-342900">
              <a:buFont typeface="Arial" panose="020B0604020202020204" pitchFamily="34" charset="0"/>
              <a:buChar char="•"/>
            </a:pPr>
            <a:r>
              <a:rPr lang="en-US" sz="2400" dirty="0"/>
              <a:t>ISR will gather the department specific master data for the other 20% - utilize template </a:t>
            </a:r>
          </a:p>
          <a:p>
            <a:pPr marL="2466975" lvl="6" indent="-342900">
              <a:buFont typeface="Arial" panose="020B0604020202020204" pitchFamily="34" charset="0"/>
              <a:buChar char="•"/>
            </a:pPr>
            <a:r>
              <a:rPr lang="en-US" sz="2400" dirty="0"/>
              <a:t>Work with an HCM tester to input transaction for new master data in WD test</a:t>
            </a:r>
          </a:p>
          <a:p>
            <a:pPr marL="1552575" lvl="4" indent="-342900">
              <a:buFont typeface="Arial" panose="020B0604020202020204" pitchFamily="34" charset="0"/>
              <a:buChar char="•"/>
            </a:pPr>
            <a:r>
              <a:rPr lang="en-US" sz="2400" dirty="0"/>
              <a:t>ISR will communicate/get consensus from all system owners on:</a:t>
            </a:r>
          </a:p>
          <a:p>
            <a:pPr marL="2466975" lvl="6" indent="-342900">
              <a:buFont typeface="Arial" panose="020B0604020202020204" pitchFamily="34" charset="0"/>
              <a:buChar char="•"/>
            </a:pPr>
            <a:r>
              <a:rPr lang="en-US" sz="2400" dirty="0"/>
              <a:t> test schedule, dates, scenarios, master data/data set</a:t>
            </a:r>
          </a:p>
          <a:p>
            <a:pPr marL="450850" lvl="2" indent="-342900">
              <a:buFont typeface="Arial" panose="020B0604020202020204" pitchFamily="34" charset="0"/>
              <a:buChar char="•"/>
            </a:pPr>
            <a:r>
              <a:rPr lang="en-US" sz="2400" dirty="0"/>
              <a:t>Finalize Test plan</a:t>
            </a:r>
          </a:p>
          <a:p>
            <a:pPr marL="2466975" lvl="6" indent="-342900">
              <a:buFont typeface="Arial" panose="020B0604020202020204" pitchFamily="34" charset="0"/>
              <a:buChar char="•"/>
            </a:pPr>
            <a:endParaRPr lang="en-US" sz="2400" dirty="0"/>
          </a:p>
          <a:p>
            <a:endParaRPr lang="en-US" dirty="0"/>
          </a:p>
        </p:txBody>
      </p:sp>
      <p:sp>
        <p:nvSpPr>
          <p:cNvPr id="4" name="Slide Number Placeholder 3"/>
          <p:cNvSpPr>
            <a:spLocks noGrp="1"/>
          </p:cNvSpPr>
          <p:nvPr>
            <p:ph type="sldNum" sz="quarter" idx="10"/>
          </p:nvPr>
        </p:nvSpPr>
        <p:spPr/>
        <p:txBody>
          <a:bodyPr/>
          <a:lstStyle/>
          <a:p>
            <a:fld id="{97D8A635-04A5-413A-B82C-516A27F12BA2}" type="slidenum">
              <a:rPr lang="en-US" smtClean="0"/>
              <a:t>18</a:t>
            </a:fld>
            <a:endParaRPr lang="en-US"/>
          </a:p>
        </p:txBody>
      </p:sp>
    </p:spTree>
    <p:extLst>
      <p:ext uri="{BB962C8B-B14F-4D97-AF65-F5344CB8AC3E}">
        <p14:creationId xmlns:p14="http://schemas.microsoft.com/office/powerpoint/2010/main" val="24055815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Master" Target="../slideMasters/slideMaster2.xml"/><Relationship Id="rId4" Type="http://schemas.openxmlformats.org/officeDocument/2006/relationships/image" Target="../media/image1.png"/></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jpeg"/><Relationship Id="rId1" Type="http://schemas.openxmlformats.org/officeDocument/2006/relationships/slideMaster" Target="../slideMasters/slideMaster4.xml"/><Relationship Id="rId4" Type="http://schemas.openxmlformats.org/officeDocument/2006/relationships/image" Target="../media/image1.png"/></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678AE27-0DD8-47D7-AA91-2E9C70D80C93}" type="datetimeFigureOut">
              <a:rPr lang="en-US" smtClean="0"/>
              <a:t>1/31/2017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0501CB-7732-40E9-B97D-A696326BDE84}" type="slidenum">
              <a:rPr lang="en-US" smtClean="0"/>
              <a:t>‹#›</a:t>
            </a:fld>
            <a:endParaRPr lang="en-US"/>
          </a:p>
        </p:txBody>
      </p:sp>
    </p:spTree>
    <p:extLst>
      <p:ext uri="{BB962C8B-B14F-4D97-AF65-F5344CB8AC3E}">
        <p14:creationId xmlns:p14="http://schemas.microsoft.com/office/powerpoint/2010/main" val="539538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678AE27-0DD8-47D7-AA91-2E9C70D80C93}" type="datetimeFigureOut">
              <a:rPr lang="en-US" smtClean="0"/>
              <a:t>1/31/2017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0501CB-7732-40E9-B97D-A696326BDE84}" type="slidenum">
              <a:rPr lang="en-US" smtClean="0"/>
              <a:t>‹#›</a:t>
            </a:fld>
            <a:endParaRPr lang="en-US"/>
          </a:p>
        </p:txBody>
      </p:sp>
    </p:spTree>
    <p:extLst>
      <p:ext uri="{BB962C8B-B14F-4D97-AF65-F5344CB8AC3E}">
        <p14:creationId xmlns:p14="http://schemas.microsoft.com/office/powerpoint/2010/main" val="3548581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678AE27-0DD8-47D7-AA91-2E9C70D80C93}" type="datetimeFigureOut">
              <a:rPr lang="en-US" smtClean="0"/>
              <a:t>1/31/2017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0501CB-7732-40E9-B97D-A696326BDE84}" type="slidenum">
              <a:rPr lang="en-US" smtClean="0"/>
              <a:t>‹#›</a:t>
            </a:fld>
            <a:endParaRPr lang="en-US"/>
          </a:p>
        </p:txBody>
      </p:sp>
    </p:spTree>
    <p:extLst>
      <p:ext uri="{BB962C8B-B14F-4D97-AF65-F5344CB8AC3E}">
        <p14:creationId xmlns:p14="http://schemas.microsoft.com/office/powerpoint/2010/main" val="2860789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Brief Prefatory text">
    <p:spTree>
      <p:nvGrpSpPr>
        <p:cNvPr id="1" name=""/>
        <p:cNvGrpSpPr/>
        <p:nvPr/>
      </p:nvGrpSpPr>
      <p:grpSpPr>
        <a:xfrm>
          <a:off x="0" y="0"/>
          <a:ext cx="0" cy="0"/>
          <a:chOff x="0" y="0"/>
          <a:chExt cx="0" cy="0"/>
        </a:xfrm>
      </p:grpSpPr>
      <p:sp>
        <p:nvSpPr>
          <p:cNvPr id="3" name="Text Box 2"/>
          <p:cNvSpPr txBox="1">
            <a:spLocks noChangeArrowheads="1"/>
          </p:cNvSpPr>
          <p:nvPr/>
        </p:nvSpPr>
        <p:spPr bwMode="gray">
          <a:xfrm>
            <a:off x="2321985" y="2365376"/>
            <a:ext cx="7512049" cy="2487613"/>
          </a:xfrm>
          <a:prstGeom prst="rect">
            <a:avLst/>
          </a:prstGeom>
          <a:noFill/>
          <a:ln w="19050" algn="ctr">
            <a:noFill/>
            <a:miter lim="800000"/>
            <a:headEnd/>
            <a:tailEnd/>
          </a:ln>
        </p:spPr>
        <p:txBody>
          <a:bodyPr lIns="0" tIns="73152" rIns="0" bIns="73152"/>
          <a:lstStyle/>
          <a:p>
            <a:pPr>
              <a:lnSpc>
                <a:spcPct val="106000"/>
              </a:lnSpc>
              <a:spcBef>
                <a:spcPct val="80000"/>
              </a:spcBef>
              <a:buClr>
                <a:srgbClr val="000000"/>
              </a:buClr>
              <a:buSzPct val="80000"/>
              <a:buFont typeface="Wingdings" pitchFamily="2" charset="2"/>
              <a:buNone/>
              <a:defRPr/>
            </a:pPr>
            <a:endParaRPr lang="en-US" sz="1800" b="1" dirty="0">
              <a:solidFill>
                <a:srgbClr val="000000"/>
              </a:solidFill>
            </a:endParaRPr>
          </a:p>
        </p:txBody>
      </p:sp>
      <p:sp>
        <p:nvSpPr>
          <p:cNvPr id="9" name="Text Placeholder 8"/>
          <p:cNvSpPr>
            <a:spLocks noGrp="1"/>
          </p:cNvSpPr>
          <p:nvPr>
            <p:ph type="body" sz="quarter" idx="10"/>
          </p:nvPr>
        </p:nvSpPr>
        <p:spPr>
          <a:xfrm>
            <a:off x="2328672" y="2368296"/>
            <a:ext cx="7510272" cy="2487168"/>
          </a:xfrm>
        </p:spPr>
        <p:txBody>
          <a:bodyPr tIns="73152" bIns="73152"/>
          <a:lstStyle>
            <a:lvl1pPr eaLnBrk="1" hangingPunct="1">
              <a:spcBef>
                <a:spcPct val="80000"/>
              </a:spcBef>
              <a:buClr>
                <a:schemeClr val="tx1"/>
              </a:buClr>
              <a:buSzPct val="80000"/>
              <a:buFont typeface="Wingdings" pitchFamily="2" charset="2"/>
              <a:buNone/>
              <a:defRPr/>
            </a:lvl1pPr>
            <a:lvl5pPr>
              <a:buNone/>
              <a:defRPr/>
            </a:lvl5pPr>
          </a:lstStyle>
          <a:p>
            <a:pPr lvl="0"/>
            <a:r>
              <a:rPr lang="en-US" dirty="0"/>
              <a:t>Click to edit Master text styles</a:t>
            </a:r>
          </a:p>
        </p:txBody>
      </p:sp>
      <p:sp>
        <p:nvSpPr>
          <p:cNvPr id="4" name="Rectangle 3"/>
          <p:cNvSpPr/>
          <p:nvPr userDrawn="1"/>
        </p:nvSpPr>
        <p:spPr bwMode="auto">
          <a:xfrm>
            <a:off x="0" y="-11332"/>
            <a:ext cx="12192000" cy="762000"/>
          </a:xfrm>
          <a:prstGeom prst="rect">
            <a:avLst/>
          </a:prstGeom>
          <a:solidFill>
            <a:srgbClr val="00346A"/>
          </a:solidFill>
          <a:ln w="12700">
            <a:solidFill>
              <a:srgbClr val="00346A"/>
            </a:solidFill>
            <a:miter lim="800000"/>
            <a:headEnd type="none" w="sm" len="sm"/>
            <a:tailEnd type="none" w="sm" len="sm"/>
          </a:ln>
        </p:spPr>
        <p:txBody>
          <a:bodyPr wrap="square" lIns="18288" tIns="18288" rIns="18288" bIns="18288" rtlCol="0" anchor="ctr" anchorCtr="1">
            <a:noAutofit/>
          </a:bodyPr>
          <a:lstStyle/>
          <a:p>
            <a:pPr algn="ctr">
              <a:spcBef>
                <a:spcPct val="10000"/>
              </a:spcBef>
              <a:buClr>
                <a:srgbClr val="000000"/>
              </a:buClr>
              <a:buSzPct val="85000"/>
            </a:pPr>
            <a:endParaRPr lang="en-US" sz="1600" dirty="0">
              <a:solidFill>
                <a:srgbClr val="000000"/>
              </a:solidFill>
              <a:latin typeface="Calibri" pitchFamily="34" charset="0"/>
            </a:endParaRPr>
          </a:p>
        </p:txBody>
      </p:sp>
      <p:pic>
        <p:nvPicPr>
          <p:cNvPr id="5" name="Picture 2"/>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5059" t="10164" r="12828" b="8518"/>
          <a:stretch/>
        </p:blipFill>
        <p:spPr bwMode="auto">
          <a:xfrm>
            <a:off x="7368158" y="159753"/>
            <a:ext cx="4607940" cy="5241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Rectangle 2"/>
          <p:cNvSpPr>
            <a:spLocks noGrp="1" noChangeArrowheads="1"/>
          </p:cNvSpPr>
          <p:nvPr>
            <p:ph type="title"/>
          </p:nvPr>
        </p:nvSpPr>
        <p:spPr bwMode="gray">
          <a:xfrm>
            <a:off x="359774" y="156885"/>
            <a:ext cx="11127316" cy="4567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b" anchorCtr="0" compatLnSpc="1">
            <a:prstTxWarp prst="textNoShape">
              <a:avLst/>
            </a:prstTxWarp>
            <a:spAutoFit/>
          </a:bodyPr>
          <a:lstStyle>
            <a:lvl1pPr>
              <a:defRPr sz="2800" b="0">
                <a:solidFill>
                  <a:schemeClr val="bg1"/>
                </a:solidFill>
                <a:latin typeface="Georgia" pitchFamily="18" charset="0"/>
              </a:defRPr>
            </a:lvl1pPr>
          </a:lstStyle>
          <a:p>
            <a:pPr lvl="0"/>
            <a:endParaRPr lang="en-US" dirty="0"/>
          </a:p>
        </p:txBody>
      </p:sp>
      <p:sp>
        <p:nvSpPr>
          <p:cNvPr id="7" name="Rectangle 6"/>
          <p:cNvSpPr/>
          <p:nvPr userDrawn="1"/>
        </p:nvSpPr>
        <p:spPr bwMode="gray">
          <a:xfrm>
            <a:off x="-2" y="750668"/>
            <a:ext cx="12192003" cy="78672"/>
          </a:xfrm>
          <a:prstGeom prst="rect">
            <a:avLst/>
          </a:prstGeom>
          <a:solidFill>
            <a:srgbClr val="978D85"/>
          </a:solidFill>
          <a:ln w="12700" cap="rnd" algn="ctr">
            <a:solidFill>
              <a:srgbClr val="978D85"/>
            </a:solidFill>
            <a:miter lim="800000"/>
            <a:headEnd/>
            <a:tailEnd/>
          </a:ln>
        </p:spPr>
        <p:txBody>
          <a:bodyPr lIns="182880" rtlCol="0" anchor="ctr" anchorCtr="1"/>
          <a:lstStyle/>
          <a:p>
            <a:pPr algn="ctr" eaLnBrk="0" hangingPunct="0">
              <a:lnSpc>
                <a:spcPct val="106000"/>
              </a:lnSpc>
            </a:pPr>
            <a:endParaRPr lang="en-US" sz="1800" b="1" dirty="0">
              <a:solidFill>
                <a:srgbClr val="FFFFFF"/>
              </a:solidFill>
            </a:endParaRPr>
          </a:p>
        </p:txBody>
      </p:sp>
    </p:spTree>
    <p:extLst>
      <p:ext uri="{BB962C8B-B14F-4D97-AF65-F5344CB8AC3E}">
        <p14:creationId xmlns:p14="http://schemas.microsoft.com/office/powerpoint/2010/main" val="23884185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Single Column Text slide">
    <p:spTree>
      <p:nvGrpSpPr>
        <p:cNvPr id="1" name=""/>
        <p:cNvGrpSpPr/>
        <p:nvPr/>
      </p:nvGrpSpPr>
      <p:grpSpPr>
        <a:xfrm>
          <a:off x="0" y="0"/>
          <a:ext cx="0" cy="0"/>
          <a:chOff x="0" y="0"/>
          <a:chExt cx="0" cy="0"/>
        </a:xfrm>
      </p:grpSpPr>
      <p:sp>
        <p:nvSpPr>
          <p:cNvPr id="4" name="Rectangle 6"/>
          <p:cNvSpPr>
            <a:spLocks noChangeArrowheads="1"/>
          </p:cNvSpPr>
          <p:nvPr/>
        </p:nvSpPr>
        <p:spPr bwMode="gray">
          <a:xfrm>
            <a:off x="522818" y="1154113"/>
            <a:ext cx="5353049" cy="5135562"/>
          </a:xfrm>
          <a:prstGeom prst="rect">
            <a:avLst/>
          </a:prstGeom>
          <a:noFill/>
          <a:ln w="9525" algn="ctr">
            <a:noFill/>
            <a:miter lim="800000"/>
            <a:headEnd/>
            <a:tailEnd/>
          </a:ln>
          <a:effectLst/>
        </p:spPr>
        <p:txBody>
          <a:bodyPr lIns="0" tIns="0" rIns="0" bIns="0"/>
          <a:lstStyle/>
          <a:p>
            <a:pPr>
              <a:lnSpc>
                <a:spcPct val="106000"/>
              </a:lnSpc>
              <a:spcBef>
                <a:spcPct val="80000"/>
              </a:spcBef>
              <a:buClr>
                <a:srgbClr val="000000"/>
              </a:buClr>
              <a:buSzPct val="80000"/>
              <a:buFont typeface="Wingdings" pitchFamily="2" charset="2"/>
              <a:buNone/>
              <a:defRPr/>
            </a:pPr>
            <a:endParaRPr lang="en-US" sz="1000" dirty="0">
              <a:solidFill>
                <a:srgbClr val="000000"/>
              </a:solidFill>
            </a:endParaRPr>
          </a:p>
        </p:txBody>
      </p:sp>
      <p:sp>
        <p:nvSpPr>
          <p:cNvPr id="14" name="Text Placeholder 13"/>
          <p:cNvSpPr>
            <a:spLocks noGrp="1"/>
          </p:cNvSpPr>
          <p:nvPr>
            <p:ph type="body" sz="quarter" idx="10"/>
          </p:nvPr>
        </p:nvSpPr>
        <p:spPr>
          <a:xfrm>
            <a:off x="524256" y="1152144"/>
            <a:ext cx="11136461" cy="5138928"/>
          </a:xfrm>
        </p:spPr>
        <p:txBody>
          <a:bodyPr/>
          <a:lstStyle>
            <a:lvl1pPr>
              <a:buNone/>
              <a:defRPr/>
            </a:lvl1pPr>
          </a:lstStyle>
          <a:p>
            <a:pPr lvl="0"/>
            <a:r>
              <a:rPr lang="en-US" dirty="0"/>
              <a:t>Click to edit Master text styles</a:t>
            </a:r>
          </a:p>
        </p:txBody>
      </p:sp>
      <p:sp>
        <p:nvSpPr>
          <p:cNvPr id="5" name="Rectangle 2"/>
          <p:cNvSpPr>
            <a:spLocks noGrp="1" noChangeArrowheads="1"/>
          </p:cNvSpPr>
          <p:nvPr>
            <p:ph type="title"/>
          </p:nvPr>
        </p:nvSpPr>
        <p:spPr bwMode="gray">
          <a:xfrm>
            <a:off x="359774" y="156885"/>
            <a:ext cx="11127316" cy="4567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b" anchorCtr="0" compatLnSpc="1">
            <a:prstTxWarp prst="textNoShape">
              <a:avLst/>
            </a:prstTxWarp>
            <a:spAutoFit/>
          </a:bodyPr>
          <a:lstStyle>
            <a:lvl1pPr>
              <a:defRPr sz="2800" b="0">
                <a:solidFill>
                  <a:schemeClr val="bg1"/>
                </a:solidFill>
                <a:latin typeface="Georgia" pitchFamily="18" charset="0"/>
              </a:defRPr>
            </a:lvl1pPr>
          </a:lstStyle>
          <a:p>
            <a:pPr lvl="0"/>
            <a:endParaRPr lang="en-US" dirty="0"/>
          </a:p>
        </p:txBody>
      </p:sp>
    </p:spTree>
    <p:extLst>
      <p:ext uri="{BB962C8B-B14F-4D97-AF65-F5344CB8AC3E}">
        <p14:creationId xmlns:p14="http://schemas.microsoft.com/office/powerpoint/2010/main" val="25536644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Brief Prefatory text">
    <p:spTree>
      <p:nvGrpSpPr>
        <p:cNvPr id="1" name=""/>
        <p:cNvGrpSpPr/>
        <p:nvPr/>
      </p:nvGrpSpPr>
      <p:grpSpPr>
        <a:xfrm>
          <a:off x="0" y="0"/>
          <a:ext cx="0" cy="0"/>
          <a:chOff x="0" y="0"/>
          <a:chExt cx="0" cy="0"/>
        </a:xfrm>
      </p:grpSpPr>
      <p:sp>
        <p:nvSpPr>
          <p:cNvPr id="3" name="Text Box 2"/>
          <p:cNvSpPr txBox="1">
            <a:spLocks noChangeArrowheads="1"/>
          </p:cNvSpPr>
          <p:nvPr/>
        </p:nvSpPr>
        <p:spPr bwMode="gray">
          <a:xfrm>
            <a:off x="2321985" y="2365376"/>
            <a:ext cx="7512049" cy="2487613"/>
          </a:xfrm>
          <a:prstGeom prst="rect">
            <a:avLst/>
          </a:prstGeom>
          <a:noFill/>
          <a:ln w="19050" algn="ctr">
            <a:noFill/>
            <a:miter lim="800000"/>
            <a:headEnd/>
            <a:tailEnd/>
          </a:ln>
        </p:spPr>
        <p:txBody>
          <a:bodyPr lIns="0" tIns="73152" rIns="0" bIns="73152"/>
          <a:lstStyle/>
          <a:p>
            <a:pPr>
              <a:lnSpc>
                <a:spcPct val="106000"/>
              </a:lnSpc>
              <a:spcBef>
                <a:spcPct val="80000"/>
              </a:spcBef>
              <a:buClr>
                <a:srgbClr val="000000"/>
              </a:buClr>
              <a:buSzPct val="80000"/>
              <a:buFont typeface="Wingdings" pitchFamily="2" charset="2"/>
              <a:buNone/>
              <a:defRPr/>
            </a:pPr>
            <a:endParaRPr lang="en-US" sz="1800" b="1" dirty="0">
              <a:solidFill>
                <a:srgbClr val="000000"/>
              </a:solidFill>
            </a:endParaRPr>
          </a:p>
        </p:txBody>
      </p:sp>
      <p:sp>
        <p:nvSpPr>
          <p:cNvPr id="9" name="Text Placeholder 8"/>
          <p:cNvSpPr>
            <a:spLocks noGrp="1"/>
          </p:cNvSpPr>
          <p:nvPr>
            <p:ph type="body" sz="quarter" idx="10"/>
          </p:nvPr>
        </p:nvSpPr>
        <p:spPr>
          <a:xfrm>
            <a:off x="2328672" y="2368296"/>
            <a:ext cx="7510272" cy="2487168"/>
          </a:xfrm>
        </p:spPr>
        <p:txBody>
          <a:bodyPr tIns="73152" bIns="73152"/>
          <a:lstStyle>
            <a:lvl1pPr eaLnBrk="1" hangingPunct="1">
              <a:spcBef>
                <a:spcPct val="80000"/>
              </a:spcBef>
              <a:buClr>
                <a:schemeClr val="tx1"/>
              </a:buClr>
              <a:buSzPct val="80000"/>
              <a:buFont typeface="Wingdings" pitchFamily="2" charset="2"/>
              <a:buNone/>
              <a:defRPr/>
            </a:lvl1pPr>
            <a:lvl5pPr>
              <a:buNone/>
              <a:defRPr/>
            </a:lvl5pPr>
          </a:lstStyle>
          <a:p>
            <a:pPr lvl="0"/>
            <a:r>
              <a:rPr lang="en-US" dirty="0"/>
              <a:t>Click to edit Master text styles</a:t>
            </a:r>
          </a:p>
        </p:txBody>
      </p:sp>
      <p:sp>
        <p:nvSpPr>
          <p:cNvPr id="4" name="Rectangle 3"/>
          <p:cNvSpPr/>
          <p:nvPr userDrawn="1"/>
        </p:nvSpPr>
        <p:spPr bwMode="auto">
          <a:xfrm>
            <a:off x="0" y="-11332"/>
            <a:ext cx="12192000" cy="762000"/>
          </a:xfrm>
          <a:prstGeom prst="rect">
            <a:avLst/>
          </a:prstGeom>
          <a:solidFill>
            <a:srgbClr val="00346A"/>
          </a:solidFill>
          <a:ln w="12700">
            <a:solidFill>
              <a:srgbClr val="00346A"/>
            </a:solidFill>
            <a:miter lim="800000"/>
            <a:headEnd type="none" w="sm" len="sm"/>
            <a:tailEnd type="none" w="sm" len="sm"/>
          </a:ln>
        </p:spPr>
        <p:txBody>
          <a:bodyPr wrap="square" lIns="18288" tIns="18288" rIns="18288" bIns="18288" rtlCol="0" anchor="ctr" anchorCtr="1">
            <a:noAutofit/>
          </a:bodyPr>
          <a:lstStyle/>
          <a:p>
            <a:pPr algn="ctr">
              <a:spcBef>
                <a:spcPct val="10000"/>
              </a:spcBef>
              <a:buClr>
                <a:srgbClr val="000000"/>
              </a:buClr>
              <a:buSzPct val="85000"/>
            </a:pPr>
            <a:endParaRPr lang="en-US" sz="1600" dirty="0">
              <a:solidFill>
                <a:srgbClr val="000000"/>
              </a:solidFill>
              <a:latin typeface="Calibri" pitchFamily="34" charset="0"/>
            </a:endParaRPr>
          </a:p>
        </p:txBody>
      </p:sp>
      <p:pic>
        <p:nvPicPr>
          <p:cNvPr id="5" name="Picture 2"/>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5059" t="10164" r="12828" b="8518"/>
          <a:stretch/>
        </p:blipFill>
        <p:spPr bwMode="auto">
          <a:xfrm>
            <a:off x="7368158" y="159753"/>
            <a:ext cx="4607940" cy="5241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Rectangle 2"/>
          <p:cNvSpPr>
            <a:spLocks noGrp="1" noChangeArrowheads="1"/>
          </p:cNvSpPr>
          <p:nvPr>
            <p:ph type="title"/>
          </p:nvPr>
        </p:nvSpPr>
        <p:spPr bwMode="gray">
          <a:xfrm>
            <a:off x="359774" y="156885"/>
            <a:ext cx="11127316" cy="4567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b" anchorCtr="0" compatLnSpc="1">
            <a:prstTxWarp prst="textNoShape">
              <a:avLst/>
            </a:prstTxWarp>
            <a:spAutoFit/>
          </a:bodyPr>
          <a:lstStyle>
            <a:lvl1pPr>
              <a:defRPr sz="2800" b="0">
                <a:solidFill>
                  <a:schemeClr val="bg1"/>
                </a:solidFill>
                <a:latin typeface="Georgia" pitchFamily="18" charset="0"/>
              </a:defRPr>
            </a:lvl1pPr>
          </a:lstStyle>
          <a:p>
            <a:pPr lvl="0"/>
            <a:endParaRPr lang="en-US" dirty="0"/>
          </a:p>
        </p:txBody>
      </p:sp>
      <p:sp>
        <p:nvSpPr>
          <p:cNvPr id="7" name="Rectangle 6"/>
          <p:cNvSpPr/>
          <p:nvPr userDrawn="1"/>
        </p:nvSpPr>
        <p:spPr bwMode="gray">
          <a:xfrm>
            <a:off x="-2" y="750668"/>
            <a:ext cx="12192003" cy="78672"/>
          </a:xfrm>
          <a:prstGeom prst="rect">
            <a:avLst/>
          </a:prstGeom>
          <a:solidFill>
            <a:srgbClr val="978D85"/>
          </a:solidFill>
          <a:ln w="12700" cap="rnd" algn="ctr">
            <a:solidFill>
              <a:srgbClr val="978D85"/>
            </a:solidFill>
            <a:miter lim="800000"/>
            <a:headEnd/>
            <a:tailEnd/>
          </a:ln>
        </p:spPr>
        <p:txBody>
          <a:bodyPr lIns="182880" rtlCol="0" anchor="ctr" anchorCtr="1"/>
          <a:lstStyle/>
          <a:p>
            <a:pPr algn="ctr" eaLnBrk="0" hangingPunct="0">
              <a:lnSpc>
                <a:spcPct val="106000"/>
              </a:lnSpc>
            </a:pPr>
            <a:endParaRPr lang="en-US" sz="1800" b="1" dirty="0">
              <a:solidFill>
                <a:srgbClr val="FFFFFF"/>
              </a:solidFill>
            </a:endParaRPr>
          </a:p>
        </p:txBody>
      </p:sp>
    </p:spTree>
    <p:extLst>
      <p:ext uri="{BB962C8B-B14F-4D97-AF65-F5344CB8AC3E}">
        <p14:creationId xmlns:p14="http://schemas.microsoft.com/office/powerpoint/2010/main" val="27659805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ingle Column Text slide">
    <p:spTree>
      <p:nvGrpSpPr>
        <p:cNvPr id="1" name=""/>
        <p:cNvGrpSpPr/>
        <p:nvPr/>
      </p:nvGrpSpPr>
      <p:grpSpPr>
        <a:xfrm>
          <a:off x="0" y="0"/>
          <a:ext cx="0" cy="0"/>
          <a:chOff x="0" y="0"/>
          <a:chExt cx="0" cy="0"/>
        </a:xfrm>
      </p:grpSpPr>
      <p:sp>
        <p:nvSpPr>
          <p:cNvPr id="4" name="Rectangle 6"/>
          <p:cNvSpPr>
            <a:spLocks noChangeArrowheads="1"/>
          </p:cNvSpPr>
          <p:nvPr/>
        </p:nvSpPr>
        <p:spPr bwMode="gray">
          <a:xfrm>
            <a:off x="522818" y="1154113"/>
            <a:ext cx="5353049" cy="5135562"/>
          </a:xfrm>
          <a:prstGeom prst="rect">
            <a:avLst/>
          </a:prstGeom>
          <a:noFill/>
          <a:ln w="9525" algn="ctr">
            <a:noFill/>
            <a:miter lim="800000"/>
            <a:headEnd/>
            <a:tailEnd/>
          </a:ln>
          <a:effectLst/>
        </p:spPr>
        <p:txBody>
          <a:bodyPr lIns="0" tIns="0" rIns="0" bIns="0"/>
          <a:lstStyle/>
          <a:p>
            <a:pPr>
              <a:lnSpc>
                <a:spcPct val="106000"/>
              </a:lnSpc>
              <a:spcBef>
                <a:spcPct val="80000"/>
              </a:spcBef>
              <a:buClr>
                <a:srgbClr val="000000"/>
              </a:buClr>
              <a:buSzPct val="80000"/>
              <a:buFont typeface="Wingdings" pitchFamily="2" charset="2"/>
              <a:buNone/>
              <a:defRPr/>
            </a:pPr>
            <a:endParaRPr lang="en-US" sz="1000" dirty="0">
              <a:solidFill>
                <a:srgbClr val="000000"/>
              </a:solidFill>
            </a:endParaRPr>
          </a:p>
        </p:txBody>
      </p:sp>
      <p:sp>
        <p:nvSpPr>
          <p:cNvPr id="14" name="Text Placeholder 13"/>
          <p:cNvSpPr>
            <a:spLocks noGrp="1"/>
          </p:cNvSpPr>
          <p:nvPr>
            <p:ph type="body" sz="quarter" idx="10"/>
          </p:nvPr>
        </p:nvSpPr>
        <p:spPr>
          <a:xfrm>
            <a:off x="524256" y="1152144"/>
            <a:ext cx="11136461" cy="5138928"/>
          </a:xfrm>
        </p:spPr>
        <p:txBody>
          <a:bodyPr/>
          <a:lstStyle>
            <a:lvl1pPr>
              <a:buNone/>
              <a:defRPr/>
            </a:lvl1pPr>
          </a:lstStyle>
          <a:p>
            <a:pPr lvl="0"/>
            <a:r>
              <a:rPr lang="en-US" dirty="0"/>
              <a:t>Click to edit Master text styles</a:t>
            </a:r>
          </a:p>
        </p:txBody>
      </p:sp>
      <p:sp>
        <p:nvSpPr>
          <p:cNvPr id="5" name="Rectangle 2"/>
          <p:cNvSpPr>
            <a:spLocks noGrp="1" noChangeArrowheads="1"/>
          </p:cNvSpPr>
          <p:nvPr>
            <p:ph type="title"/>
          </p:nvPr>
        </p:nvSpPr>
        <p:spPr bwMode="gray">
          <a:xfrm>
            <a:off x="359774" y="156885"/>
            <a:ext cx="11127316" cy="4567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b" anchorCtr="0" compatLnSpc="1">
            <a:prstTxWarp prst="textNoShape">
              <a:avLst/>
            </a:prstTxWarp>
            <a:spAutoFit/>
          </a:bodyPr>
          <a:lstStyle>
            <a:lvl1pPr>
              <a:defRPr sz="2800" b="0">
                <a:solidFill>
                  <a:schemeClr val="bg1"/>
                </a:solidFill>
                <a:latin typeface="Georgia" pitchFamily="18" charset="0"/>
              </a:defRPr>
            </a:lvl1pPr>
          </a:lstStyle>
          <a:p>
            <a:pPr lvl="0"/>
            <a:endParaRPr lang="en-US" dirty="0"/>
          </a:p>
        </p:txBody>
      </p:sp>
    </p:spTree>
    <p:extLst>
      <p:ext uri="{BB962C8B-B14F-4D97-AF65-F5344CB8AC3E}">
        <p14:creationId xmlns:p14="http://schemas.microsoft.com/office/powerpoint/2010/main" val="16200382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Contents">
    <p:spTree>
      <p:nvGrpSpPr>
        <p:cNvPr id="1" name=""/>
        <p:cNvGrpSpPr/>
        <p:nvPr/>
      </p:nvGrpSpPr>
      <p:grpSpPr>
        <a:xfrm>
          <a:off x="0" y="0"/>
          <a:ext cx="0" cy="0"/>
          <a:chOff x="0" y="0"/>
          <a:chExt cx="0" cy="0"/>
        </a:xfrm>
      </p:grpSpPr>
      <p:sp>
        <p:nvSpPr>
          <p:cNvPr id="9" name="Text Placeholder 13"/>
          <p:cNvSpPr>
            <a:spLocks noGrp="1"/>
          </p:cNvSpPr>
          <p:nvPr>
            <p:ph type="body" sz="quarter" idx="10"/>
          </p:nvPr>
        </p:nvSpPr>
        <p:spPr>
          <a:xfrm>
            <a:off x="524256" y="1152144"/>
            <a:ext cx="5352288" cy="5138928"/>
          </a:xfrm>
        </p:spPr>
        <p:txBody>
          <a:bodyPr/>
          <a:lstStyle>
            <a:lvl1pPr>
              <a:buFont typeface="Arial" pitchFamily="34" charset="0"/>
              <a:buNone/>
              <a:defRPr/>
            </a:lvl1pPr>
            <a:lvl2pPr>
              <a:defRPr/>
            </a:lvl2pPr>
            <a:lvl3pPr>
              <a:buNone/>
              <a:defRPr/>
            </a:lvl3pPr>
            <a:lvl4pPr>
              <a:defRPr/>
            </a:lvl4pPr>
          </a:lstStyle>
          <a:p>
            <a:pPr lvl="0"/>
            <a:r>
              <a:rPr lang="en-US" dirty="0"/>
              <a:t>Click to edit Master text styles</a:t>
            </a:r>
          </a:p>
          <a:p>
            <a:pPr lvl="1"/>
            <a:r>
              <a:rPr lang="en-US" dirty="0"/>
              <a:t>Second level</a:t>
            </a:r>
          </a:p>
        </p:txBody>
      </p:sp>
      <p:sp>
        <p:nvSpPr>
          <p:cNvPr id="5" name="Rectangle 4"/>
          <p:cNvSpPr/>
          <p:nvPr userDrawn="1"/>
        </p:nvSpPr>
        <p:spPr bwMode="auto">
          <a:xfrm>
            <a:off x="0" y="-11332"/>
            <a:ext cx="12192000" cy="762000"/>
          </a:xfrm>
          <a:prstGeom prst="rect">
            <a:avLst/>
          </a:prstGeom>
          <a:solidFill>
            <a:srgbClr val="00346A"/>
          </a:solidFill>
          <a:ln w="12700">
            <a:solidFill>
              <a:srgbClr val="00346A"/>
            </a:solidFill>
            <a:miter lim="800000"/>
            <a:headEnd type="none" w="sm" len="sm"/>
            <a:tailEnd type="none" w="sm" len="sm"/>
          </a:ln>
        </p:spPr>
        <p:txBody>
          <a:bodyPr wrap="square" lIns="18288" tIns="18288" rIns="18288" bIns="18288" rtlCol="0" anchor="ctr" anchorCtr="1">
            <a:noAutofit/>
          </a:bodyPr>
          <a:lstStyle/>
          <a:p>
            <a:pPr algn="ctr">
              <a:spcBef>
                <a:spcPct val="10000"/>
              </a:spcBef>
              <a:buClr>
                <a:srgbClr val="000000"/>
              </a:buClr>
              <a:buSzPct val="85000"/>
            </a:pPr>
            <a:endParaRPr lang="en-US" sz="1600" dirty="0">
              <a:solidFill>
                <a:srgbClr val="000000"/>
              </a:solidFill>
              <a:latin typeface="Calibri" pitchFamily="34" charset="0"/>
            </a:endParaRPr>
          </a:p>
        </p:txBody>
      </p:sp>
      <p:pic>
        <p:nvPicPr>
          <p:cNvPr id="6" name="Picture 2"/>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5059" t="10164" r="12828" b="8518"/>
          <a:stretch/>
        </p:blipFill>
        <p:spPr bwMode="auto">
          <a:xfrm>
            <a:off x="7368162" y="168246"/>
            <a:ext cx="4607940" cy="5241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Rectangle 2"/>
          <p:cNvSpPr>
            <a:spLocks noGrp="1" noChangeArrowheads="1"/>
          </p:cNvSpPr>
          <p:nvPr>
            <p:ph type="title"/>
          </p:nvPr>
        </p:nvSpPr>
        <p:spPr bwMode="gray">
          <a:xfrm>
            <a:off x="359774" y="156885"/>
            <a:ext cx="11127316" cy="4567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b" anchorCtr="0" compatLnSpc="1">
            <a:prstTxWarp prst="textNoShape">
              <a:avLst/>
            </a:prstTxWarp>
            <a:spAutoFit/>
          </a:bodyPr>
          <a:lstStyle>
            <a:lvl1pPr>
              <a:defRPr sz="2800" b="0">
                <a:solidFill>
                  <a:schemeClr val="bg1"/>
                </a:solidFill>
                <a:latin typeface="Georgia" pitchFamily="18" charset="0"/>
              </a:defRPr>
            </a:lvl1pPr>
          </a:lstStyle>
          <a:p>
            <a:pPr lvl="0"/>
            <a:endParaRPr lang="en-US" dirty="0"/>
          </a:p>
        </p:txBody>
      </p:sp>
      <p:sp>
        <p:nvSpPr>
          <p:cNvPr id="8" name="Rectangle 7"/>
          <p:cNvSpPr/>
          <p:nvPr userDrawn="1"/>
        </p:nvSpPr>
        <p:spPr bwMode="gray">
          <a:xfrm>
            <a:off x="-2" y="750668"/>
            <a:ext cx="12192003" cy="78672"/>
          </a:xfrm>
          <a:prstGeom prst="rect">
            <a:avLst/>
          </a:prstGeom>
          <a:solidFill>
            <a:srgbClr val="978D85"/>
          </a:solidFill>
          <a:ln w="12700" cap="rnd" algn="ctr">
            <a:solidFill>
              <a:srgbClr val="978D85"/>
            </a:solidFill>
            <a:miter lim="800000"/>
            <a:headEnd/>
            <a:tailEnd/>
          </a:ln>
        </p:spPr>
        <p:txBody>
          <a:bodyPr lIns="182880" rtlCol="0" anchor="ctr" anchorCtr="1"/>
          <a:lstStyle/>
          <a:p>
            <a:pPr algn="ctr" eaLnBrk="0" hangingPunct="0">
              <a:lnSpc>
                <a:spcPct val="106000"/>
              </a:lnSpc>
            </a:pPr>
            <a:endParaRPr lang="en-US" sz="1800" b="1" dirty="0">
              <a:solidFill>
                <a:srgbClr val="FFFFFF"/>
              </a:solidFill>
            </a:endParaRPr>
          </a:p>
        </p:txBody>
      </p:sp>
      <p:sp>
        <p:nvSpPr>
          <p:cNvPr id="10" name="Text Box 5"/>
          <p:cNvSpPr txBox="1">
            <a:spLocks noChangeArrowheads="1"/>
          </p:cNvSpPr>
          <p:nvPr userDrawn="1"/>
        </p:nvSpPr>
        <p:spPr bwMode="gray">
          <a:xfrm>
            <a:off x="5954936" y="6661954"/>
            <a:ext cx="282129" cy="146835"/>
          </a:xfrm>
          <a:prstGeom prst="rect">
            <a:avLst/>
          </a:prstGeom>
          <a:noFill/>
          <a:ln w="12700">
            <a:noFill/>
            <a:miter lim="800000"/>
            <a:headEnd/>
            <a:tailEnd/>
          </a:ln>
          <a:effectLst>
            <a:prstShdw prst="shdw17" dist="17961" dir="2700000">
              <a:srgbClr val="DDDDDD">
                <a:gamma/>
                <a:shade val="60000"/>
                <a:invGamma/>
              </a:srgbClr>
            </a:prstShdw>
          </a:effectLst>
        </p:spPr>
        <p:txBody>
          <a:bodyPr wrap="none" lIns="0" tIns="0" rIns="0" bIns="0" anchor="b" anchorCtr="1">
            <a:spAutoFit/>
          </a:bodyPr>
          <a:lstStyle/>
          <a:p>
            <a:pPr algn="ctr" eaLnBrk="0" hangingPunct="0">
              <a:lnSpc>
                <a:spcPct val="106000"/>
              </a:lnSpc>
              <a:buClr>
                <a:srgbClr val="000000"/>
              </a:buClr>
              <a:buSzPct val="65000"/>
              <a:buFont typeface="Wingdings" pitchFamily="2" charset="2"/>
              <a:buNone/>
              <a:defRPr/>
            </a:pPr>
            <a:r>
              <a:rPr lang="en-US" sz="900" dirty="0">
                <a:solidFill>
                  <a:srgbClr val="000000"/>
                </a:solidFill>
              </a:rPr>
              <a:t>- </a:t>
            </a:r>
            <a:fld id="{F60CB5CD-EBF5-4A56-9216-C30908A65B3F}" type="slidenum">
              <a:rPr lang="en-US" sz="900">
                <a:solidFill>
                  <a:srgbClr val="000000"/>
                </a:solidFill>
              </a:rPr>
              <a:pPr algn="ctr" eaLnBrk="0" hangingPunct="0">
                <a:lnSpc>
                  <a:spcPct val="106000"/>
                </a:lnSpc>
                <a:buClr>
                  <a:srgbClr val="000000"/>
                </a:buClr>
                <a:buSzPct val="65000"/>
                <a:buFont typeface="Wingdings" pitchFamily="2" charset="2"/>
                <a:buNone/>
                <a:defRPr/>
              </a:pPr>
              <a:t>‹#›</a:t>
            </a:fld>
            <a:r>
              <a:rPr lang="en-US" sz="900" dirty="0">
                <a:solidFill>
                  <a:srgbClr val="000000"/>
                </a:solidFill>
              </a:rPr>
              <a:t> -</a:t>
            </a:r>
          </a:p>
        </p:txBody>
      </p:sp>
    </p:spTree>
    <p:extLst>
      <p:ext uri="{BB962C8B-B14F-4D97-AF65-F5344CB8AC3E}">
        <p14:creationId xmlns:p14="http://schemas.microsoft.com/office/powerpoint/2010/main" val="14434371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xt Slide with Kicker">
    <p:spTree>
      <p:nvGrpSpPr>
        <p:cNvPr id="1" name=""/>
        <p:cNvGrpSpPr/>
        <p:nvPr/>
      </p:nvGrpSpPr>
      <p:grpSpPr>
        <a:xfrm>
          <a:off x="0" y="0"/>
          <a:ext cx="0" cy="0"/>
          <a:chOff x="0" y="0"/>
          <a:chExt cx="0" cy="0"/>
        </a:xfrm>
      </p:grpSpPr>
      <p:sp>
        <p:nvSpPr>
          <p:cNvPr id="5" name="Rectangle 4"/>
          <p:cNvSpPr>
            <a:spLocks noChangeArrowheads="1"/>
          </p:cNvSpPr>
          <p:nvPr/>
        </p:nvSpPr>
        <p:spPr bwMode="gray">
          <a:xfrm>
            <a:off x="522818" y="1154113"/>
            <a:ext cx="5353049" cy="5135562"/>
          </a:xfrm>
          <a:prstGeom prst="rect">
            <a:avLst/>
          </a:prstGeom>
          <a:noFill/>
          <a:ln w="9525" algn="ctr">
            <a:noFill/>
            <a:miter lim="800000"/>
            <a:headEnd/>
            <a:tailEnd/>
          </a:ln>
          <a:effectLst/>
        </p:spPr>
        <p:txBody>
          <a:bodyPr lIns="0" tIns="0" rIns="0" bIns="0"/>
          <a:lstStyle/>
          <a:p>
            <a:pPr>
              <a:lnSpc>
                <a:spcPct val="106000"/>
              </a:lnSpc>
              <a:spcBef>
                <a:spcPct val="80000"/>
              </a:spcBef>
              <a:buClr>
                <a:srgbClr val="000000"/>
              </a:buClr>
              <a:buSzPct val="80000"/>
              <a:buFont typeface="Wingdings" pitchFamily="2" charset="2"/>
              <a:buNone/>
              <a:defRPr/>
            </a:pPr>
            <a:endParaRPr lang="en-US" sz="1000" dirty="0">
              <a:solidFill>
                <a:srgbClr val="000000"/>
              </a:solidFill>
            </a:endParaRPr>
          </a:p>
        </p:txBody>
      </p:sp>
      <p:sp>
        <p:nvSpPr>
          <p:cNvPr id="14" name="Text Placeholder 13"/>
          <p:cNvSpPr>
            <a:spLocks noGrp="1"/>
          </p:cNvSpPr>
          <p:nvPr>
            <p:ph type="body" sz="quarter" idx="10"/>
          </p:nvPr>
        </p:nvSpPr>
        <p:spPr>
          <a:xfrm>
            <a:off x="524256" y="1152144"/>
            <a:ext cx="5352288" cy="5138928"/>
          </a:xfrm>
        </p:spPr>
        <p:txBody>
          <a:bodyPr/>
          <a:lstStyle>
            <a:lvl1pPr>
              <a:buNone/>
              <a:defRPr/>
            </a:lvl1pPr>
          </a:lstStyle>
          <a:p>
            <a:pPr lvl="0"/>
            <a:r>
              <a:rPr lang="en-US" dirty="0"/>
              <a:t>Click to edit Master text styles</a:t>
            </a:r>
          </a:p>
        </p:txBody>
      </p:sp>
      <p:sp>
        <p:nvSpPr>
          <p:cNvPr id="16" name="Text Placeholder 15"/>
          <p:cNvSpPr>
            <a:spLocks noGrp="1"/>
          </p:cNvSpPr>
          <p:nvPr>
            <p:ph type="body" sz="quarter" idx="11"/>
          </p:nvPr>
        </p:nvSpPr>
        <p:spPr>
          <a:xfrm>
            <a:off x="6315456" y="1152144"/>
            <a:ext cx="5352288" cy="5138928"/>
          </a:xfrm>
        </p:spPr>
        <p:txBody>
          <a:bodyPr/>
          <a:lstStyle>
            <a:lvl1pPr>
              <a:buNone/>
              <a:defRPr/>
            </a:lvl1pPr>
          </a:lstStyle>
          <a:p>
            <a:pPr lvl="0"/>
            <a:r>
              <a:rPr lang="en-US" dirty="0"/>
              <a:t>Click to edit Master text styles</a:t>
            </a:r>
          </a:p>
        </p:txBody>
      </p:sp>
      <p:sp>
        <p:nvSpPr>
          <p:cNvPr id="6" name="Rectangle 2"/>
          <p:cNvSpPr>
            <a:spLocks noGrp="1" noChangeArrowheads="1"/>
          </p:cNvSpPr>
          <p:nvPr>
            <p:ph type="title"/>
          </p:nvPr>
        </p:nvSpPr>
        <p:spPr bwMode="gray">
          <a:xfrm>
            <a:off x="359774" y="156885"/>
            <a:ext cx="11127316" cy="4567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b" anchorCtr="0" compatLnSpc="1">
            <a:prstTxWarp prst="textNoShape">
              <a:avLst/>
            </a:prstTxWarp>
            <a:spAutoFit/>
          </a:bodyPr>
          <a:lstStyle>
            <a:lvl1pPr>
              <a:defRPr sz="2800" b="0">
                <a:solidFill>
                  <a:schemeClr val="bg1"/>
                </a:solidFill>
                <a:latin typeface="Georgia" pitchFamily="18" charset="0"/>
              </a:defRPr>
            </a:lvl1pPr>
          </a:lstStyle>
          <a:p>
            <a:pPr lvl="0"/>
            <a:endParaRPr lang="en-US" dirty="0"/>
          </a:p>
        </p:txBody>
      </p:sp>
    </p:spTree>
    <p:extLst>
      <p:ext uri="{BB962C8B-B14F-4D97-AF65-F5344CB8AC3E}">
        <p14:creationId xmlns:p14="http://schemas.microsoft.com/office/powerpoint/2010/main" val="2297168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boxes with paragraph, dash, &amp; bullets">
    <p:spTree>
      <p:nvGrpSpPr>
        <p:cNvPr id="1" name=""/>
        <p:cNvGrpSpPr/>
        <p:nvPr/>
      </p:nvGrpSpPr>
      <p:grpSpPr>
        <a:xfrm>
          <a:off x="0" y="0"/>
          <a:ext cx="0" cy="0"/>
          <a:chOff x="0" y="0"/>
          <a:chExt cx="0" cy="0"/>
        </a:xfrm>
      </p:grpSpPr>
      <p:sp>
        <p:nvSpPr>
          <p:cNvPr id="4" name="Text Placeholder 15"/>
          <p:cNvSpPr>
            <a:spLocks noGrp="1"/>
          </p:cNvSpPr>
          <p:nvPr>
            <p:ph type="body" sz="quarter" idx="11"/>
          </p:nvPr>
        </p:nvSpPr>
        <p:spPr>
          <a:xfrm>
            <a:off x="6315456" y="1399032"/>
            <a:ext cx="5352288" cy="4892040"/>
          </a:xfrm>
        </p:spPr>
        <p:txBody>
          <a:bodyPr/>
          <a:lstStyle>
            <a:lvl1pPr>
              <a:buNone/>
              <a:defRPr/>
            </a:lvl1pPr>
          </a:lstStyle>
          <a:p>
            <a:pPr lvl="0"/>
            <a:r>
              <a:rPr lang="en-US" dirty="0"/>
              <a:t>Click to edit Master text styles</a:t>
            </a:r>
          </a:p>
          <a:p>
            <a:pPr lvl="1"/>
            <a:r>
              <a:rPr lang="en-US" dirty="0"/>
              <a:t>Second level</a:t>
            </a:r>
          </a:p>
        </p:txBody>
      </p:sp>
      <p:sp>
        <p:nvSpPr>
          <p:cNvPr id="8" name="Text Placeholder 15"/>
          <p:cNvSpPr>
            <a:spLocks noGrp="1"/>
          </p:cNvSpPr>
          <p:nvPr>
            <p:ph type="body" sz="quarter" idx="14"/>
          </p:nvPr>
        </p:nvSpPr>
        <p:spPr>
          <a:xfrm>
            <a:off x="524256" y="1399032"/>
            <a:ext cx="5352288" cy="4892040"/>
          </a:xfrm>
        </p:spPr>
        <p:txBody>
          <a:bodyPr/>
          <a:lstStyle>
            <a:lvl1pPr>
              <a:buNone/>
              <a:defRPr/>
            </a:lvl1pPr>
          </a:lstStyle>
          <a:p>
            <a:pPr lvl="0"/>
            <a:r>
              <a:rPr lang="en-US" dirty="0"/>
              <a:t>Click to edit Master text styles</a:t>
            </a:r>
          </a:p>
          <a:p>
            <a:pPr lvl="1"/>
            <a:r>
              <a:rPr lang="en-US" dirty="0"/>
              <a:t>Second level</a:t>
            </a:r>
          </a:p>
        </p:txBody>
      </p:sp>
      <p:sp>
        <p:nvSpPr>
          <p:cNvPr id="7" name="Rectangle 2"/>
          <p:cNvSpPr>
            <a:spLocks noGrp="1" noChangeArrowheads="1"/>
          </p:cNvSpPr>
          <p:nvPr>
            <p:ph type="title"/>
          </p:nvPr>
        </p:nvSpPr>
        <p:spPr bwMode="gray">
          <a:xfrm>
            <a:off x="359774" y="146611"/>
            <a:ext cx="11127316" cy="4567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b" anchorCtr="0" compatLnSpc="1">
            <a:prstTxWarp prst="textNoShape">
              <a:avLst/>
            </a:prstTxWarp>
            <a:spAutoFit/>
          </a:bodyPr>
          <a:lstStyle>
            <a:lvl1pPr>
              <a:defRPr sz="2800" b="0">
                <a:solidFill>
                  <a:schemeClr val="bg1"/>
                </a:solidFill>
                <a:latin typeface="Georgia" pitchFamily="18" charset="0"/>
              </a:defRPr>
            </a:lvl1pPr>
          </a:lstStyle>
          <a:p>
            <a:pPr lvl="0"/>
            <a:endParaRPr lang="en-US" dirty="0"/>
          </a:p>
        </p:txBody>
      </p:sp>
    </p:spTree>
    <p:extLst>
      <p:ext uri="{BB962C8B-B14F-4D97-AF65-F5344CB8AC3E}">
        <p14:creationId xmlns:p14="http://schemas.microsoft.com/office/powerpoint/2010/main" val="17256864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asic Text slide">
    <p:spTree>
      <p:nvGrpSpPr>
        <p:cNvPr id="1" name=""/>
        <p:cNvGrpSpPr/>
        <p:nvPr/>
      </p:nvGrpSpPr>
      <p:grpSpPr>
        <a:xfrm>
          <a:off x="0" y="0"/>
          <a:ext cx="0" cy="0"/>
          <a:chOff x="0" y="0"/>
          <a:chExt cx="0" cy="0"/>
        </a:xfrm>
      </p:grpSpPr>
      <p:sp>
        <p:nvSpPr>
          <p:cNvPr id="5" name="Rectangle 6"/>
          <p:cNvSpPr>
            <a:spLocks noChangeArrowheads="1"/>
          </p:cNvSpPr>
          <p:nvPr/>
        </p:nvSpPr>
        <p:spPr bwMode="gray">
          <a:xfrm>
            <a:off x="522818" y="1154113"/>
            <a:ext cx="5353049" cy="5135562"/>
          </a:xfrm>
          <a:prstGeom prst="rect">
            <a:avLst/>
          </a:prstGeom>
          <a:noFill/>
          <a:ln w="9525" algn="ctr">
            <a:noFill/>
            <a:miter lim="800000"/>
            <a:headEnd/>
            <a:tailEnd/>
          </a:ln>
          <a:effectLst/>
        </p:spPr>
        <p:txBody>
          <a:bodyPr lIns="0" tIns="0" rIns="0" bIns="0"/>
          <a:lstStyle/>
          <a:p>
            <a:pPr>
              <a:lnSpc>
                <a:spcPct val="106000"/>
              </a:lnSpc>
              <a:spcBef>
                <a:spcPct val="80000"/>
              </a:spcBef>
              <a:buClr>
                <a:srgbClr val="000000"/>
              </a:buClr>
              <a:buSzPct val="80000"/>
              <a:buFont typeface="Wingdings" pitchFamily="2" charset="2"/>
              <a:buNone/>
              <a:defRPr/>
            </a:pPr>
            <a:endParaRPr lang="en-US" sz="1000" dirty="0">
              <a:solidFill>
                <a:srgbClr val="000000"/>
              </a:solidFill>
            </a:endParaRPr>
          </a:p>
        </p:txBody>
      </p:sp>
      <p:sp>
        <p:nvSpPr>
          <p:cNvPr id="14" name="Text Placeholder 13"/>
          <p:cNvSpPr>
            <a:spLocks noGrp="1"/>
          </p:cNvSpPr>
          <p:nvPr>
            <p:ph type="body" sz="quarter" idx="10"/>
          </p:nvPr>
        </p:nvSpPr>
        <p:spPr>
          <a:xfrm>
            <a:off x="524256" y="1152144"/>
            <a:ext cx="5352288" cy="5138928"/>
          </a:xfrm>
        </p:spPr>
        <p:txBody>
          <a:bodyPr/>
          <a:lstStyle>
            <a:lvl1pPr>
              <a:buFont typeface="Arial" pitchFamily="34" charset="0"/>
              <a:buNone/>
              <a:defRPr/>
            </a:lvl1pPr>
            <a:lvl2pPr>
              <a:defRPr/>
            </a:lvl2pPr>
            <a:lvl3pPr>
              <a:buNone/>
              <a:defRPr/>
            </a:lvl3pPr>
            <a:lvl4pPr>
              <a:defRPr/>
            </a:lvl4pPr>
          </a:lstStyle>
          <a:p>
            <a:pPr lvl="0"/>
            <a:r>
              <a:rPr lang="en-US" dirty="0"/>
              <a:t>Click to edit Master text styles</a:t>
            </a:r>
          </a:p>
          <a:p>
            <a:pPr lvl="1"/>
            <a:r>
              <a:rPr lang="en-US" dirty="0"/>
              <a:t>Second level</a:t>
            </a:r>
          </a:p>
        </p:txBody>
      </p:sp>
      <p:sp>
        <p:nvSpPr>
          <p:cNvPr id="16" name="Text Placeholder 15"/>
          <p:cNvSpPr>
            <a:spLocks noGrp="1"/>
          </p:cNvSpPr>
          <p:nvPr>
            <p:ph type="body" sz="quarter" idx="11"/>
          </p:nvPr>
        </p:nvSpPr>
        <p:spPr>
          <a:xfrm>
            <a:off x="6315456" y="1152144"/>
            <a:ext cx="5352288" cy="5138928"/>
          </a:xfrm>
        </p:spPr>
        <p:txBody>
          <a:bodyPr/>
          <a:lstStyle>
            <a:lvl1pPr>
              <a:buNone/>
              <a:defRPr/>
            </a:lvl1pPr>
          </a:lstStyle>
          <a:p>
            <a:pPr lvl="0"/>
            <a:r>
              <a:rPr lang="en-US"/>
              <a:t>Click to edit Master text styles</a:t>
            </a:r>
          </a:p>
          <a:p>
            <a:pPr lvl="1"/>
            <a:r>
              <a:rPr lang="en-US"/>
              <a:t>Second level</a:t>
            </a:r>
          </a:p>
        </p:txBody>
      </p:sp>
      <p:sp>
        <p:nvSpPr>
          <p:cNvPr id="6" name="Rectangle 2"/>
          <p:cNvSpPr>
            <a:spLocks noGrp="1" noChangeArrowheads="1"/>
          </p:cNvSpPr>
          <p:nvPr>
            <p:ph type="title"/>
          </p:nvPr>
        </p:nvSpPr>
        <p:spPr bwMode="gray">
          <a:xfrm>
            <a:off x="339606" y="111767"/>
            <a:ext cx="11127316" cy="4567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b" anchorCtr="0" compatLnSpc="1">
            <a:prstTxWarp prst="textNoShape">
              <a:avLst/>
            </a:prstTxWarp>
            <a:spAutoFit/>
          </a:bodyPr>
          <a:lstStyle>
            <a:lvl1pPr>
              <a:defRPr sz="2800" b="0">
                <a:solidFill>
                  <a:schemeClr val="bg1"/>
                </a:solidFill>
                <a:latin typeface="Georgia" pitchFamily="18" charset="0"/>
              </a:defRPr>
            </a:lvl1pPr>
          </a:lstStyle>
          <a:p>
            <a:pPr lvl="0"/>
            <a:endParaRPr lang="en-US" dirty="0"/>
          </a:p>
        </p:txBody>
      </p:sp>
    </p:spTree>
    <p:extLst>
      <p:ext uri="{BB962C8B-B14F-4D97-AF65-F5344CB8AC3E}">
        <p14:creationId xmlns:p14="http://schemas.microsoft.com/office/powerpoint/2010/main" val="2079954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678AE27-0DD8-47D7-AA91-2E9C70D80C93}" type="datetimeFigureOut">
              <a:rPr lang="en-US" smtClean="0"/>
              <a:t>1/31/2017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0501CB-7732-40E9-B97D-A696326BDE84}" type="slidenum">
              <a:rPr lang="en-US" smtClean="0"/>
              <a:t>‹#›</a:t>
            </a:fld>
            <a:endParaRPr lang="en-US"/>
          </a:p>
        </p:txBody>
      </p:sp>
    </p:spTree>
    <p:extLst>
      <p:ext uri="{BB962C8B-B14F-4D97-AF65-F5344CB8AC3E}">
        <p14:creationId xmlns:p14="http://schemas.microsoft.com/office/powerpoint/2010/main" val="32650329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Part Opener">
    <p:spTree>
      <p:nvGrpSpPr>
        <p:cNvPr id="1" name=""/>
        <p:cNvGrpSpPr/>
        <p:nvPr/>
      </p:nvGrpSpPr>
      <p:grpSpPr>
        <a:xfrm>
          <a:off x="0" y="0"/>
          <a:ext cx="0" cy="0"/>
          <a:chOff x="0" y="0"/>
          <a:chExt cx="0" cy="0"/>
        </a:xfrm>
      </p:grpSpPr>
      <p:sp>
        <p:nvSpPr>
          <p:cNvPr id="3" name="Text Box 2"/>
          <p:cNvSpPr txBox="1">
            <a:spLocks noChangeArrowheads="1"/>
          </p:cNvSpPr>
          <p:nvPr/>
        </p:nvSpPr>
        <p:spPr bwMode="gray">
          <a:xfrm>
            <a:off x="2321985" y="2365376"/>
            <a:ext cx="7512049" cy="2487613"/>
          </a:xfrm>
          <a:prstGeom prst="rect">
            <a:avLst/>
          </a:prstGeom>
          <a:noFill/>
          <a:ln w="19050" algn="ctr">
            <a:noFill/>
            <a:miter lim="800000"/>
            <a:headEnd/>
            <a:tailEnd/>
          </a:ln>
        </p:spPr>
        <p:txBody>
          <a:bodyPr lIns="0" tIns="73152" rIns="0" bIns="73152"/>
          <a:lstStyle/>
          <a:p>
            <a:pPr>
              <a:lnSpc>
                <a:spcPct val="106000"/>
              </a:lnSpc>
              <a:spcBef>
                <a:spcPct val="80000"/>
              </a:spcBef>
              <a:buClr>
                <a:srgbClr val="000000"/>
              </a:buClr>
              <a:buSzPct val="80000"/>
              <a:buFont typeface="Wingdings" pitchFamily="2" charset="2"/>
              <a:buNone/>
              <a:defRPr/>
            </a:pPr>
            <a:endParaRPr lang="en-US" sz="1800" b="1" dirty="0">
              <a:solidFill>
                <a:srgbClr val="000000"/>
              </a:solidFill>
            </a:endParaRPr>
          </a:p>
        </p:txBody>
      </p:sp>
      <p:sp>
        <p:nvSpPr>
          <p:cNvPr id="4" name="Rectangle 3"/>
          <p:cNvSpPr>
            <a:spLocks noChangeArrowheads="1"/>
          </p:cNvSpPr>
          <p:nvPr/>
        </p:nvSpPr>
        <p:spPr bwMode="gray">
          <a:xfrm>
            <a:off x="3304118" y="2136775"/>
            <a:ext cx="5556249" cy="228600"/>
          </a:xfrm>
          <a:prstGeom prst="rect">
            <a:avLst/>
          </a:prstGeom>
          <a:solidFill>
            <a:schemeClr val="bg1"/>
          </a:solidFill>
          <a:ln w="12700" cap="rnd" algn="ctr">
            <a:noFill/>
            <a:miter lim="800000"/>
            <a:headEnd/>
            <a:tailEnd/>
          </a:ln>
        </p:spPr>
        <p:txBody>
          <a:bodyPr wrap="none" lIns="72000" tIns="0" rIns="72000" bIns="0" anchor="b" anchorCtr="1"/>
          <a:lstStyle/>
          <a:p>
            <a:pPr algn="ctr" eaLnBrk="0" hangingPunct="0">
              <a:lnSpc>
                <a:spcPct val="106000"/>
              </a:lnSpc>
              <a:defRPr/>
            </a:pPr>
            <a:endParaRPr lang="en-US" sz="1400" b="1" dirty="0">
              <a:solidFill>
                <a:srgbClr val="000000"/>
              </a:solidFill>
            </a:endParaRPr>
          </a:p>
        </p:txBody>
      </p:sp>
      <p:sp>
        <p:nvSpPr>
          <p:cNvPr id="5" name="Text Placeholder 7"/>
          <p:cNvSpPr>
            <a:spLocks noGrp="1"/>
          </p:cNvSpPr>
          <p:nvPr>
            <p:ph type="body" sz="quarter" idx="10"/>
          </p:nvPr>
        </p:nvSpPr>
        <p:spPr>
          <a:xfrm>
            <a:off x="3852672" y="3081528"/>
            <a:ext cx="4462272" cy="256032"/>
          </a:xfrm>
          <a:solidFill>
            <a:schemeClr val="bg1"/>
          </a:solidFill>
        </p:spPr>
        <p:txBody>
          <a:bodyPr lIns="73152" rIns="73152" anchor="ctr" anchorCtr="1"/>
          <a:lstStyle>
            <a:lvl1pPr>
              <a:buNone/>
              <a:defRPr sz="1600" b="1"/>
            </a:lvl1pPr>
          </a:lstStyle>
          <a:p>
            <a:pPr lvl="0"/>
            <a:r>
              <a:rPr lang="en-US"/>
              <a:t>Click to edit Master text styles</a:t>
            </a:r>
          </a:p>
        </p:txBody>
      </p:sp>
      <p:sp>
        <p:nvSpPr>
          <p:cNvPr id="6" name="Rectangle 5"/>
          <p:cNvSpPr/>
          <p:nvPr userDrawn="1"/>
        </p:nvSpPr>
        <p:spPr bwMode="auto">
          <a:xfrm>
            <a:off x="-17992" y="0"/>
            <a:ext cx="12192000" cy="762000"/>
          </a:xfrm>
          <a:prstGeom prst="rect">
            <a:avLst/>
          </a:prstGeom>
          <a:solidFill>
            <a:srgbClr val="00346A"/>
          </a:solidFill>
          <a:ln w="12700">
            <a:solidFill>
              <a:srgbClr val="00346A"/>
            </a:solidFill>
            <a:miter lim="800000"/>
            <a:headEnd type="none" w="sm" len="sm"/>
            <a:tailEnd type="none" w="sm" len="sm"/>
          </a:ln>
        </p:spPr>
        <p:txBody>
          <a:bodyPr wrap="square" lIns="18288" tIns="18288" rIns="18288" bIns="18288" rtlCol="0" anchor="ctr" anchorCtr="1">
            <a:noAutofit/>
          </a:bodyPr>
          <a:lstStyle/>
          <a:p>
            <a:pPr algn="ctr">
              <a:spcBef>
                <a:spcPct val="10000"/>
              </a:spcBef>
              <a:buClr>
                <a:srgbClr val="000000"/>
              </a:buClr>
              <a:buSzPct val="85000"/>
            </a:pPr>
            <a:endParaRPr lang="en-US" sz="1600" dirty="0">
              <a:solidFill>
                <a:srgbClr val="000000"/>
              </a:solidFill>
              <a:latin typeface="Calibri" pitchFamily="34" charset="0"/>
            </a:endParaRPr>
          </a:p>
        </p:txBody>
      </p:sp>
      <p:pic>
        <p:nvPicPr>
          <p:cNvPr id="7" name="Picture 2"/>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5059" t="10164" r="12828" b="8518"/>
          <a:stretch/>
        </p:blipFill>
        <p:spPr bwMode="auto">
          <a:xfrm>
            <a:off x="7368161" y="166821"/>
            <a:ext cx="4607940" cy="5241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8" name="Rectangle 2"/>
          <p:cNvSpPr>
            <a:spLocks noGrp="1" noChangeArrowheads="1"/>
          </p:cNvSpPr>
          <p:nvPr>
            <p:ph type="title"/>
          </p:nvPr>
        </p:nvSpPr>
        <p:spPr bwMode="gray">
          <a:xfrm>
            <a:off x="359774" y="126063"/>
            <a:ext cx="11127316" cy="4567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b" anchorCtr="0" compatLnSpc="1">
            <a:prstTxWarp prst="textNoShape">
              <a:avLst/>
            </a:prstTxWarp>
            <a:spAutoFit/>
          </a:bodyPr>
          <a:lstStyle>
            <a:lvl1pPr>
              <a:defRPr sz="2800" b="0">
                <a:solidFill>
                  <a:schemeClr val="bg1"/>
                </a:solidFill>
                <a:latin typeface="Georgia" pitchFamily="18" charset="0"/>
              </a:defRPr>
            </a:lvl1pPr>
          </a:lstStyle>
          <a:p>
            <a:pPr lvl="0"/>
            <a:endParaRPr lang="en-US" dirty="0"/>
          </a:p>
        </p:txBody>
      </p:sp>
      <p:sp>
        <p:nvSpPr>
          <p:cNvPr id="9" name="Rectangle 8"/>
          <p:cNvSpPr/>
          <p:nvPr userDrawn="1"/>
        </p:nvSpPr>
        <p:spPr bwMode="gray">
          <a:xfrm>
            <a:off x="-2" y="750668"/>
            <a:ext cx="12192003" cy="78672"/>
          </a:xfrm>
          <a:prstGeom prst="rect">
            <a:avLst/>
          </a:prstGeom>
          <a:solidFill>
            <a:srgbClr val="978D85"/>
          </a:solidFill>
          <a:ln w="12700" cap="rnd" algn="ctr">
            <a:solidFill>
              <a:srgbClr val="978D85"/>
            </a:solidFill>
            <a:miter lim="800000"/>
            <a:headEnd/>
            <a:tailEnd/>
          </a:ln>
        </p:spPr>
        <p:txBody>
          <a:bodyPr lIns="182880" rtlCol="0" anchor="ctr" anchorCtr="1"/>
          <a:lstStyle/>
          <a:p>
            <a:pPr algn="ctr" eaLnBrk="0" hangingPunct="0">
              <a:lnSpc>
                <a:spcPct val="106000"/>
              </a:lnSpc>
            </a:pPr>
            <a:endParaRPr lang="en-US" sz="1800" b="1" dirty="0">
              <a:solidFill>
                <a:srgbClr val="FFFFFF"/>
              </a:solidFill>
            </a:endParaRPr>
          </a:p>
        </p:txBody>
      </p:sp>
    </p:spTree>
    <p:extLst>
      <p:ext uri="{BB962C8B-B14F-4D97-AF65-F5344CB8AC3E}">
        <p14:creationId xmlns:p14="http://schemas.microsoft.com/office/powerpoint/2010/main" val="10294029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xt boxes - 3x1">
    <p:spTree>
      <p:nvGrpSpPr>
        <p:cNvPr id="1" name=""/>
        <p:cNvGrpSpPr/>
        <p:nvPr/>
      </p:nvGrpSpPr>
      <p:grpSpPr>
        <a:xfrm>
          <a:off x="0" y="0"/>
          <a:ext cx="0" cy="0"/>
          <a:chOff x="0" y="0"/>
          <a:chExt cx="0" cy="0"/>
        </a:xfrm>
      </p:grpSpPr>
      <p:sp>
        <p:nvSpPr>
          <p:cNvPr id="4" name="Text Placeholder 15"/>
          <p:cNvSpPr>
            <a:spLocks noGrp="1"/>
          </p:cNvSpPr>
          <p:nvPr>
            <p:ph type="body" sz="quarter" idx="11"/>
          </p:nvPr>
        </p:nvSpPr>
        <p:spPr>
          <a:xfrm>
            <a:off x="4340352" y="1399032"/>
            <a:ext cx="3474720" cy="4892040"/>
          </a:xfrm>
        </p:spPr>
        <p:txBody>
          <a:bodyPr/>
          <a:lstStyle>
            <a:lvl1pPr>
              <a:buNone/>
              <a:defRPr/>
            </a:lvl1pPr>
          </a:lstStyle>
          <a:p>
            <a:pPr lvl="0"/>
            <a:r>
              <a:rPr lang="en-US"/>
              <a:t>Click to edit Master text styles</a:t>
            </a:r>
          </a:p>
          <a:p>
            <a:pPr lvl="1"/>
            <a:r>
              <a:rPr lang="en-US"/>
              <a:t>Second level</a:t>
            </a:r>
          </a:p>
        </p:txBody>
      </p:sp>
      <p:sp>
        <p:nvSpPr>
          <p:cNvPr id="8" name="Text Placeholder 15"/>
          <p:cNvSpPr>
            <a:spLocks noGrp="1"/>
          </p:cNvSpPr>
          <p:nvPr>
            <p:ph type="body" sz="quarter" idx="14"/>
          </p:nvPr>
        </p:nvSpPr>
        <p:spPr>
          <a:xfrm>
            <a:off x="524256" y="1399032"/>
            <a:ext cx="3474720" cy="4892040"/>
          </a:xfrm>
        </p:spPr>
        <p:txBody>
          <a:bodyPr/>
          <a:lstStyle>
            <a:lvl1pPr>
              <a:buNone/>
              <a:defRPr/>
            </a:lvl1pPr>
          </a:lstStyle>
          <a:p>
            <a:pPr lvl="0"/>
            <a:r>
              <a:rPr lang="en-US" dirty="0"/>
              <a:t>Click to edit Master text styles</a:t>
            </a:r>
          </a:p>
          <a:p>
            <a:pPr lvl="1"/>
            <a:r>
              <a:rPr lang="en-US" dirty="0"/>
              <a:t>Second level</a:t>
            </a:r>
          </a:p>
        </p:txBody>
      </p:sp>
      <p:sp>
        <p:nvSpPr>
          <p:cNvPr id="13" name="Text Placeholder 15"/>
          <p:cNvSpPr>
            <a:spLocks noGrp="1"/>
          </p:cNvSpPr>
          <p:nvPr>
            <p:ph type="body" sz="quarter" idx="16"/>
          </p:nvPr>
        </p:nvSpPr>
        <p:spPr>
          <a:xfrm>
            <a:off x="8168640" y="1399032"/>
            <a:ext cx="3474720" cy="4892040"/>
          </a:xfrm>
        </p:spPr>
        <p:txBody>
          <a:bodyPr/>
          <a:lstStyle>
            <a:lvl1pPr>
              <a:buNone/>
              <a:defRPr/>
            </a:lvl1pPr>
          </a:lstStyle>
          <a:p>
            <a:pPr lvl="0"/>
            <a:r>
              <a:rPr lang="en-US"/>
              <a:t>Click to edit Master text styles</a:t>
            </a:r>
          </a:p>
          <a:p>
            <a:pPr lvl="1"/>
            <a:r>
              <a:rPr lang="en-US"/>
              <a:t>Second level</a:t>
            </a:r>
          </a:p>
        </p:txBody>
      </p:sp>
      <p:sp>
        <p:nvSpPr>
          <p:cNvPr id="7" name="Rectangle 2"/>
          <p:cNvSpPr>
            <a:spLocks noGrp="1" noChangeArrowheads="1"/>
          </p:cNvSpPr>
          <p:nvPr>
            <p:ph type="title"/>
          </p:nvPr>
        </p:nvSpPr>
        <p:spPr bwMode="gray">
          <a:xfrm>
            <a:off x="359774" y="146611"/>
            <a:ext cx="11127316" cy="4567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b" anchorCtr="0" compatLnSpc="1">
            <a:prstTxWarp prst="textNoShape">
              <a:avLst/>
            </a:prstTxWarp>
            <a:spAutoFit/>
          </a:bodyPr>
          <a:lstStyle>
            <a:lvl1pPr>
              <a:defRPr sz="2800" b="0">
                <a:solidFill>
                  <a:schemeClr val="bg1"/>
                </a:solidFill>
                <a:latin typeface="Georgia" pitchFamily="18" charset="0"/>
              </a:defRPr>
            </a:lvl1pPr>
          </a:lstStyle>
          <a:p>
            <a:pPr lvl="0"/>
            <a:endParaRPr lang="en-US" dirty="0"/>
          </a:p>
        </p:txBody>
      </p:sp>
    </p:spTree>
    <p:extLst>
      <p:ext uri="{BB962C8B-B14F-4D97-AF65-F5344CB8AC3E}">
        <p14:creationId xmlns:p14="http://schemas.microsoft.com/office/powerpoint/2010/main" val="22369939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ext boxes - 2x2">
    <p:spTree>
      <p:nvGrpSpPr>
        <p:cNvPr id="1" name=""/>
        <p:cNvGrpSpPr/>
        <p:nvPr/>
      </p:nvGrpSpPr>
      <p:grpSpPr>
        <a:xfrm>
          <a:off x="0" y="0"/>
          <a:ext cx="0" cy="0"/>
          <a:chOff x="0" y="0"/>
          <a:chExt cx="0" cy="0"/>
        </a:xfrm>
      </p:grpSpPr>
      <p:sp>
        <p:nvSpPr>
          <p:cNvPr id="8" name="Text Placeholder 15"/>
          <p:cNvSpPr>
            <a:spLocks noGrp="1"/>
          </p:cNvSpPr>
          <p:nvPr>
            <p:ph type="body" sz="quarter" idx="14"/>
          </p:nvPr>
        </p:nvSpPr>
        <p:spPr>
          <a:xfrm>
            <a:off x="524256" y="1399032"/>
            <a:ext cx="5352288" cy="2057400"/>
          </a:xfrm>
        </p:spPr>
        <p:txBody>
          <a:bodyPr/>
          <a:lstStyle>
            <a:lvl1pPr marL="0" indent="0">
              <a:lnSpc>
                <a:spcPct val="95000"/>
              </a:lnSpc>
              <a:spcBef>
                <a:spcPts val="0"/>
              </a:spcBef>
              <a:buNone/>
              <a:defRPr b="0"/>
            </a:lvl1pPr>
          </a:lstStyle>
          <a:p>
            <a:pPr lvl="0"/>
            <a:r>
              <a:rPr lang="en-US"/>
              <a:t>Click to edit Master text styles</a:t>
            </a:r>
          </a:p>
          <a:p>
            <a:pPr lvl="1"/>
            <a:r>
              <a:rPr lang="en-US"/>
              <a:t>Second level</a:t>
            </a:r>
          </a:p>
        </p:txBody>
      </p:sp>
      <p:sp>
        <p:nvSpPr>
          <p:cNvPr id="9" name="Text Placeholder 15"/>
          <p:cNvSpPr>
            <a:spLocks noGrp="1"/>
          </p:cNvSpPr>
          <p:nvPr>
            <p:ph type="body" sz="quarter" idx="15"/>
          </p:nvPr>
        </p:nvSpPr>
        <p:spPr>
          <a:xfrm>
            <a:off x="6315456" y="1399032"/>
            <a:ext cx="5352288" cy="2057400"/>
          </a:xfrm>
        </p:spPr>
        <p:txBody>
          <a:bodyPr/>
          <a:lstStyle>
            <a:lvl1pPr marL="0" indent="0">
              <a:lnSpc>
                <a:spcPct val="95000"/>
              </a:lnSpc>
              <a:spcBef>
                <a:spcPts val="0"/>
              </a:spcBef>
              <a:buNone/>
              <a:defRPr b="0"/>
            </a:lvl1pPr>
          </a:lstStyle>
          <a:p>
            <a:pPr lvl="0"/>
            <a:r>
              <a:rPr lang="en-US"/>
              <a:t>Click to edit Master text styles</a:t>
            </a:r>
          </a:p>
          <a:p>
            <a:pPr lvl="1"/>
            <a:r>
              <a:rPr lang="en-US"/>
              <a:t>Second level</a:t>
            </a:r>
          </a:p>
        </p:txBody>
      </p:sp>
      <p:sp>
        <p:nvSpPr>
          <p:cNvPr id="10" name="Text Placeholder 15"/>
          <p:cNvSpPr>
            <a:spLocks noGrp="1"/>
          </p:cNvSpPr>
          <p:nvPr>
            <p:ph type="body" sz="quarter" idx="16"/>
          </p:nvPr>
        </p:nvSpPr>
        <p:spPr>
          <a:xfrm>
            <a:off x="524256" y="4041648"/>
            <a:ext cx="5340096" cy="2057400"/>
          </a:xfrm>
        </p:spPr>
        <p:txBody>
          <a:bodyPr/>
          <a:lstStyle>
            <a:lvl1pPr marL="0" indent="0">
              <a:lnSpc>
                <a:spcPct val="95000"/>
              </a:lnSpc>
              <a:spcBef>
                <a:spcPts val="0"/>
              </a:spcBef>
              <a:buNone/>
              <a:defRPr b="0"/>
            </a:lvl1pPr>
          </a:lstStyle>
          <a:p>
            <a:pPr lvl="0"/>
            <a:r>
              <a:rPr lang="en-US"/>
              <a:t>Click to edit Master text styles</a:t>
            </a:r>
          </a:p>
          <a:p>
            <a:pPr lvl="1"/>
            <a:r>
              <a:rPr lang="en-US"/>
              <a:t>Second level</a:t>
            </a:r>
          </a:p>
        </p:txBody>
      </p:sp>
      <p:sp>
        <p:nvSpPr>
          <p:cNvPr id="11" name="Text Placeholder 15"/>
          <p:cNvSpPr>
            <a:spLocks noGrp="1"/>
          </p:cNvSpPr>
          <p:nvPr>
            <p:ph type="body" sz="quarter" idx="17"/>
          </p:nvPr>
        </p:nvSpPr>
        <p:spPr>
          <a:xfrm>
            <a:off x="6315456" y="4041648"/>
            <a:ext cx="5340096" cy="2057400"/>
          </a:xfrm>
        </p:spPr>
        <p:txBody>
          <a:bodyPr/>
          <a:lstStyle>
            <a:lvl1pPr marL="0" indent="0">
              <a:lnSpc>
                <a:spcPct val="95000"/>
              </a:lnSpc>
              <a:spcBef>
                <a:spcPts val="0"/>
              </a:spcBef>
              <a:buNone/>
              <a:defRPr b="0"/>
            </a:lvl1pPr>
          </a:lstStyle>
          <a:p>
            <a:pPr lvl="0"/>
            <a:r>
              <a:rPr lang="en-US"/>
              <a:t>Click to edit Master text styles</a:t>
            </a:r>
          </a:p>
          <a:p>
            <a:pPr lvl="1"/>
            <a:r>
              <a:rPr lang="en-US"/>
              <a:t>Second level</a:t>
            </a:r>
          </a:p>
        </p:txBody>
      </p:sp>
      <p:sp>
        <p:nvSpPr>
          <p:cNvPr id="12" name="Rectangle 2"/>
          <p:cNvSpPr>
            <a:spLocks noGrp="1" noChangeArrowheads="1"/>
          </p:cNvSpPr>
          <p:nvPr>
            <p:ph type="title"/>
          </p:nvPr>
        </p:nvSpPr>
        <p:spPr bwMode="gray">
          <a:xfrm>
            <a:off x="359774" y="146611"/>
            <a:ext cx="11127316" cy="4567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b" anchorCtr="0" compatLnSpc="1">
            <a:prstTxWarp prst="textNoShape">
              <a:avLst/>
            </a:prstTxWarp>
            <a:spAutoFit/>
          </a:bodyPr>
          <a:lstStyle>
            <a:lvl1pPr>
              <a:defRPr sz="2800" b="0">
                <a:solidFill>
                  <a:schemeClr val="bg1"/>
                </a:solidFill>
                <a:latin typeface="Georgia" pitchFamily="18" charset="0"/>
              </a:defRPr>
            </a:lvl1pPr>
          </a:lstStyle>
          <a:p>
            <a:pPr lvl="0"/>
            <a:endParaRPr lang="en-US" dirty="0"/>
          </a:p>
        </p:txBody>
      </p:sp>
    </p:spTree>
    <p:extLst>
      <p:ext uri="{BB962C8B-B14F-4D97-AF65-F5344CB8AC3E}">
        <p14:creationId xmlns:p14="http://schemas.microsoft.com/office/powerpoint/2010/main" val="119265493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ext boxes - 3x2">
    <p:spTree>
      <p:nvGrpSpPr>
        <p:cNvPr id="1" name=""/>
        <p:cNvGrpSpPr/>
        <p:nvPr/>
      </p:nvGrpSpPr>
      <p:grpSpPr>
        <a:xfrm>
          <a:off x="0" y="0"/>
          <a:ext cx="0" cy="0"/>
          <a:chOff x="0" y="0"/>
          <a:chExt cx="0" cy="0"/>
        </a:xfrm>
      </p:grpSpPr>
      <p:sp>
        <p:nvSpPr>
          <p:cNvPr id="8" name="Text Placeholder 15"/>
          <p:cNvSpPr>
            <a:spLocks noGrp="1"/>
          </p:cNvSpPr>
          <p:nvPr>
            <p:ph type="body" sz="quarter" idx="14"/>
          </p:nvPr>
        </p:nvSpPr>
        <p:spPr>
          <a:xfrm>
            <a:off x="524256" y="1399032"/>
            <a:ext cx="3474720" cy="2249424"/>
          </a:xfrm>
        </p:spPr>
        <p:txBody>
          <a:bodyPr/>
          <a:lstStyle>
            <a:lvl1pPr marL="0" indent="0">
              <a:lnSpc>
                <a:spcPct val="95000"/>
              </a:lnSpc>
              <a:spcBef>
                <a:spcPts val="0"/>
              </a:spcBef>
              <a:buNone/>
              <a:defRPr b="1"/>
            </a:lvl1pPr>
          </a:lstStyle>
          <a:p>
            <a:pPr lvl="0"/>
            <a:r>
              <a:rPr lang="en-US" dirty="0"/>
              <a:t>Click to edit Master text styles</a:t>
            </a:r>
          </a:p>
          <a:p>
            <a:pPr lvl="1"/>
            <a:r>
              <a:rPr lang="en-US" dirty="0"/>
              <a:t>Second level</a:t>
            </a:r>
          </a:p>
        </p:txBody>
      </p:sp>
      <p:sp>
        <p:nvSpPr>
          <p:cNvPr id="9" name="Text Placeholder 15"/>
          <p:cNvSpPr>
            <a:spLocks noGrp="1"/>
          </p:cNvSpPr>
          <p:nvPr>
            <p:ph type="body" sz="quarter" idx="15"/>
          </p:nvPr>
        </p:nvSpPr>
        <p:spPr>
          <a:xfrm>
            <a:off x="4340352" y="1399032"/>
            <a:ext cx="3474720" cy="2249424"/>
          </a:xfrm>
        </p:spPr>
        <p:txBody>
          <a:bodyPr/>
          <a:lstStyle>
            <a:lvl1pPr marL="0" indent="0">
              <a:lnSpc>
                <a:spcPct val="95000"/>
              </a:lnSpc>
              <a:spcBef>
                <a:spcPts val="0"/>
              </a:spcBef>
              <a:buNone/>
              <a:defRPr b="1"/>
            </a:lvl1pPr>
          </a:lstStyle>
          <a:p>
            <a:pPr lvl="0"/>
            <a:r>
              <a:rPr lang="en-US" dirty="0"/>
              <a:t>Click to edit Master text styles</a:t>
            </a:r>
          </a:p>
          <a:p>
            <a:pPr lvl="1"/>
            <a:r>
              <a:rPr lang="en-US" dirty="0"/>
              <a:t>Second level</a:t>
            </a:r>
          </a:p>
        </p:txBody>
      </p:sp>
      <p:sp>
        <p:nvSpPr>
          <p:cNvPr id="12" name="Text Placeholder 15"/>
          <p:cNvSpPr>
            <a:spLocks noGrp="1"/>
          </p:cNvSpPr>
          <p:nvPr>
            <p:ph type="body" sz="quarter" idx="22"/>
          </p:nvPr>
        </p:nvSpPr>
        <p:spPr>
          <a:xfrm>
            <a:off x="8168640" y="1399032"/>
            <a:ext cx="3474720" cy="2249424"/>
          </a:xfrm>
        </p:spPr>
        <p:txBody>
          <a:bodyPr/>
          <a:lstStyle>
            <a:lvl1pPr marL="0" indent="0">
              <a:lnSpc>
                <a:spcPct val="95000"/>
              </a:lnSpc>
              <a:spcBef>
                <a:spcPts val="0"/>
              </a:spcBef>
              <a:buNone/>
              <a:defRPr b="1"/>
            </a:lvl1pPr>
          </a:lstStyle>
          <a:p>
            <a:pPr lvl="0"/>
            <a:r>
              <a:rPr lang="en-US"/>
              <a:t>Click to edit Master text styles</a:t>
            </a:r>
          </a:p>
          <a:p>
            <a:pPr lvl="1"/>
            <a:r>
              <a:rPr lang="en-US"/>
              <a:t>Second level</a:t>
            </a:r>
          </a:p>
        </p:txBody>
      </p:sp>
      <p:sp>
        <p:nvSpPr>
          <p:cNvPr id="13" name="Text Placeholder 15"/>
          <p:cNvSpPr>
            <a:spLocks noGrp="1"/>
          </p:cNvSpPr>
          <p:nvPr>
            <p:ph type="body" sz="quarter" idx="23"/>
          </p:nvPr>
        </p:nvSpPr>
        <p:spPr>
          <a:xfrm>
            <a:off x="524256" y="4041839"/>
            <a:ext cx="3474720" cy="2249424"/>
          </a:xfrm>
        </p:spPr>
        <p:txBody>
          <a:bodyPr/>
          <a:lstStyle>
            <a:lvl1pPr marL="0" indent="0">
              <a:lnSpc>
                <a:spcPct val="95000"/>
              </a:lnSpc>
              <a:spcBef>
                <a:spcPts val="0"/>
              </a:spcBef>
              <a:buNone/>
              <a:defRPr b="1"/>
            </a:lvl1pPr>
          </a:lstStyle>
          <a:p>
            <a:pPr lvl="0"/>
            <a:r>
              <a:rPr lang="en-US"/>
              <a:t>Click to edit Master text styles</a:t>
            </a:r>
          </a:p>
          <a:p>
            <a:pPr lvl="1"/>
            <a:r>
              <a:rPr lang="en-US"/>
              <a:t>Second level</a:t>
            </a:r>
          </a:p>
        </p:txBody>
      </p:sp>
      <p:sp>
        <p:nvSpPr>
          <p:cNvPr id="14" name="Text Placeholder 15"/>
          <p:cNvSpPr>
            <a:spLocks noGrp="1"/>
          </p:cNvSpPr>
          <p:nvPr>
            <p:ph type="body" sz="quarter" idx="24"/>
          </p:nvPr>
        </p:nvSpPr>
        <p:spPr>
          <a:xfrm>
            <a:off x="4340352" y="4041839"/>
            <a:ext cx="3474720" cy="2249424"/>
          </a:xfrm>
        </p:spPr>
        <p:txBody>
          <a:bodyPr/>
          <a:lstStyle>
            <a:lvl1pPr marL="0" indent="0">
              <a:lnSpc>
                <a:spcPct val="95000"/>
              </a:lnSpc>
              <a:spcBef>
                <a:spcPts val="0"/>
              </a:spcBef>
              <a:buNone/>
              <a:defRPr b="1"/>
            </a:lvl1pPr>
          </a:lstStyle>
          <a:p>
            <a:pPr lvl="0"/>
            <a:r>
              <a:rPr lang="en-US"/>
              <a:t>Click to edit Master text styles</a:t>
            </a:r>
          </a:p>
          <a:p>
            <a:pPr lvl="1"/>
            <a:r>
              <a:rPr lang="en-US"/>
              <a:t>Second level</a:t>
            </a:r>
          </a:p>
        </p:txBody>
      </p:sp>
      <p:sp>
        <p:nvSpPr>
          <p:cNvPr id="15" name="Text Placeholder 15"/>
          <p:cNvSpPr>
            <a:spLocks noGrp="1"/>
          </p:cNvSpPr>
          <p:nvPr>
            <p:ph type="body" sz="quarter" idx="25"/>
          </p:nvPr>
        </p:nvSpPr>
        <p:spPr>
          <a:xfrm>
            <a:off x="8168640" y="4041839"/>
            <a:ext cx="3474720" cy="2249424"/>
          </a:xfrm>
        </p:spPr>
        <p:txBody>
          <a:bodyPr/>
          <a:lstStyle>
            <a:lvl1pPr marL="0" indent="0">
              <a:lnSpc>
                <a:spcPct val="95000"/>
              </a:lnSpc>
              <a:spcBef>
                <a:spcPts val="0"/>
              </a:spcBef>
              <a:buNone/>
              <a:defRPr b="1"/>
            </a:lvl1pPr>
          </a:lstStyle>
          <a:p>
            <a:pPr lvl="0"/>
            <a:r>
              <a:rPr lang="en-US"/>
              <a:t>Click to edit Master text styles</a:t>
            </a:r>
          </a:p>
          <a:p>
            <a:pPr lvl="1"/>
            <a:r>
              <a:rPr lang="en-US"/>
              <a:t>Second level</a:t>
            </a:r>
          </a:p>
        </p:txBody>
      </p:sp>
      <p:sp>
        <p:nvSpPr>
          <p:cNvPr id="11" name="Rectangle 2"/>
          <p:cNvSpPr>
            <a:spLocks noGrp="1" noChangeArrowheads="1"/>
          </p:cNvSpPr>
          <p:nvPr>
            <p:ph type="title"/>
          </p:nvPr>
        </p:nvSpPr>
        <p:spPr bwMode="gray">
          <a:xfrm>
            <a:off x="359774" y="146611"/>
            <a:ext cx="11127316" cy="4567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b" anchorCtr="0" compatLnSpc="1">
            <a:prstTxWarp prst="textNoShape">
              <a:avLst/>
            </a:prstTxWarp>
            <a:spAutoFit/>
          </a:bodyPr>
          <a:lstStyle>
            <a:lvl1pPr>
              <a:defRPr sz="2800" b="0">
                <a:solidFill>
                  <a:schemeClr val="bg1"/>
                </a:solidFill>
                <a:latin typeface="Georgia" pitchFamily="18" charset="0"/>
              </a:defRPr>
            </a:lvl1pPr>
          </a:lstStyle>
          <a:p>
            <a:pPr lvl="0"/>
            <a:endParaRPr lang="en-US" dirty="0"/>
          </a:p>
        </p:txBody>
      </p:sp>
    </p:spTree>
    <p:extLst>
      <p:ext uri="{BB962C8B-B14F-4D97-AF65-F5344CB8AC3E}">
        <p14:creationId xmlns:p14="http://schemas.microsoft.com/office/powerpoint/2010/main" val="56999227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Generic table layout">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bwMode="gray">
          <a:xfrm>
            <a:off x="359774" y="146611"/>
            <a:ext cx="11127316" cy="4567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b" anchorCtr="0" compatLnSpc="1">
            <a:prstTxWarp prst="textNoShape">
              <a:avLst/>
            </a:prstTxWarp>
            <a:spAutoFit/>
          </a:bodyPr>
          <a:lstStyle>
            <a:lvl1pPr>
              <a:defRPr sz="2800" b="0">
                <a:solidFill>
                  <a:schemeClr val="bg1"/>
                </a:solidFill>
                <a:latin typeface="Georgia" pitchFamily="18" charset="0"/>
              </a:defRPr>
            </a:lvl1pPr>
          </a:lstStyle>
          <a:p>
            <a:pPr lvl="0"/>
            <a:endParaRPr lang="en-US" dirty="0"/>
          </a:p>
        </p:txBody>
      </p:sp>
    </p:spTree>
    <p:extLst>
      <p:ext uri="{BB962C8B-B14F-4D97-AF65-F5344CB8AC3E}">
        <p14:creationId xmlns:p14="http://schemas.microsoft.com/office/powerpoint/2010/main" val="391872578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Major Points">
    <p:spTree>
      <p:nvGrpSpPr>
        <p:cNvPr id="1" name=""/>
        <p:cNvGrpSpPr/>
        <p:nvPr/>
      </p:nvGrpSpPr>
      <p:grpSpPr>
        <a:xfrm>
          <a:off x="0" y="0"/>
          <a:ext cx="0" cy="0"/>
          <a:chOff x="0" y="0"/>
          <a:chExt cx="0" cy="0"/>
        </a:xfrm>
      </p:grpSpPr>
      <p:sp>
        <p:nvSpPr>
          <p:cNvPr id="15" name="Text Placeholder 14"/>
          <p:cNvSpPr>
            <a:spLocks noGrp="1"/>
          </p:cNvSpPr>
          <p:nvPr>
            <p:ph type="body" sz="quarter" idx="19"/>
          </p:nvPr>
        </p:nvSpPr>
        <p:spPr>
          <a:xfrm>
            <a:off x="2755392" y="1152144"/>
            <a:ext cx="4230624" cy="1088136"/>
          </a:xfrm>
        </p:spPr>
        <p:txBody>
          <a:bodyPr/>
          <a:lstStyle>
            <a:lvl1pPr>
              <a:buNone/>
              <a:defRPr/>
            </a:lvl1pPr>
          </a:lstStyle>
          <a:p>
            <a:pPr lvl="0"/>
            <a:r>
              <a:rPr lang="en-US" dirty="0"/>
              <a:t>Click to edit Master text styles</a:t>
            </a:r>
          </a:p>
        </p:txBody>
      </p:sp>
      <p:sp>
        <p:nvSpPr>
          <p:cNvPr id="16" name="Text Placeholder 14"/>
          <p:cNvSpPr>
            <a:spLocks noGrp="1"/>
          </p:cNvSpPr>
          <p:nvPr>
            <p:ph type="body" sz="quarter" idx="20"/>
          </p:nvPr>
        </p:nvSpPr>
        <p:spPr>
          <a:xfrm>
            <a:off x="2755392" y="2505456"/>
            <a:ext cx="4230624" cy="1088136"/>
          </a:xfrm>
        </p:spPr>
        <p:txBody>
          <a:bodyPr/>
          <a:lstStyle>
            <a:lvl1pPr>
              <a:buNone/>
              <a:defRPr/>
            </a:lvl1pPr>
          </a:lstStyle>
          <a:p>
            <a:pPr lvl="0"/>
            <a:r>
              <a:rPr lang="en-US"/>
              <a:t>Click to edit Master text styles</a:t>
            </a:r>
          </a:p>
        </p:txBody>
      </p:sp>
      <p:sp>
        <p:nvSpPr>
          <p:cNvPr id="17" name="Text Placeholder 14"/>
          <p:cNvSpPr>
            <a:spLocks noGrp="1"/>
          </p:cNvSpPr>
          <p:nvPr>
            <p:ph type="body" sz="quarter" idx="21"/>
          </p:nvPr>
        </p:nvSpPr>
        <p:spPr>
          <a:xfrm>
            <a:off x="2755392" y="3858768"/>
            <a:ext cx="4230624" cy="1088136"/>
          </a:xfrm>
        </p:spPr>
        <p:txBody>
          <a:bodyPr/>
          <a:lstStyle>
            <a:lvl1pPr>
              <a:buNone/>
              <a:defRPr/>
            </a:lvl1pPr>
          </a:lstStyle>
          <a:p>
            <a:pPr lvl="0"/>
            <a:r>
              <a:rPr lang="en-US"/>
              <a:t>Click to edit Master text styles</a:t>
            </a:r>
          </a:p>
        </p:txBody>
      </p:sp>
      <p:sp>
        <p:nvSpPr>
          <p:cNvPr id="18" name="Text Placeholder 14"/>
          <p:cNvSpPr>
            <a:spLocks noGrp="1"/>
          </p:cNvSpPr>
          <p:nvPr>
            <p:ph type="body" sz="quarter" idx="22"/>
          </p:nvPr>
        </p:nvSpPr>
        <p:spPr>
          <a:xfrm>
            <a:off x="2755392" y="5202936"/>
            <a:ext cx="4230624" cy="1088136"/>
          </a:xfrm>
        </p:spPr>
        <p:txBody>
          <a:bodyPr/>
          <a:lstStyle>
            <a:lvl1pPr>
              <a:buNone/>
              <a:defRPr/>
            </a:lvl1pPr>
          </a:lstStyle>
          <a:p>
            <a:pPr lvl="0"/>
            <a:r>
              <a:rPr lang="en-US"/>
              <a:t>Click to edit Master text styles</a:t>
            </a:r>
          </a:p>
        </p:txBody>
      </p:sp>
      <p:sp>
        <p:nvSpPr>
          <p:cNvPr id="21" name="Text Placeholder 14"/>
          <p:cNvSpPr>
            <a:spLocks noGrp="1"/>
          </p:cNvSpPr>
          <p:nvPr>
            <p:ph type="body" sz="quarter" idx="23"/>
          </p:nvPr>
        </p:nvSpPr>
        <p:spPr>
          <a:xfrm>
            <a:off x="7437120" y="1152144"/>
            <a:ext cx="4230624" cy="1088136"/>
          </a:xfrm>
        </p:spPr>
        <p:txBody>
          <a:bodyPr/>
          <a:lstStyle>
            <a:lvl1pPr>
              <a:buNone/>
              <a:defRPr/>
            </a:lvl1pPr>
          </a:lstStyle>
          <a:p>
            <a:pPr lvl="0"/>
            <a:r>
              <a:rPr lang="en-US"/>
              <a:t>Click to edit Master text styles</a:t>
            </a:r>
          </a:p>
        </p:txBody>
      </p:sp>
      <p:sp>
        <p:nvSpPr>
          <p:cNvPr id="22" name="Text Placeholder 14"/>
          <p:cNvSpPr>
            <a:spLocks noGrp="1"/>
          </p:cNvSpPr>
          <p:nvPr>
            <p:ph type="body" sz="quarter" idx="24"/>
          </p:nvPr>
        </p:nvSpPr>
        <p:spPr>
          <a:xfrm>
            <a:off x="7437120" y="2505456"/>
            <a:ext cx="4230624" cy="1088136"/>
          </a:xfrm>
        </p:spPr>
        <p:txBody>
          <a:bodyPr/>
          <a:lstStyle>
            <a:lvl1pPr>
              <a:buNone/>
              <a:defRPr/>
            </a:lvl1pPr>
          </a:lstStyle>
          <a:p>
            <a:pPr lvl="0"/>
            <a:r>
              <a:rPr lang="en-US"/>
              <a:t>Click to edit Master text styles</a:t>
            </a:r>
          </a:p>
        </p:txBody>
      </p:sp>
      <p:sp>
        <p:nvSpPr>
          <p:cNvPr id="23" name="Text Placeholder 14"/>
          <p:cNvSpPr>
            <a:spLocks noGrp="1"/>
          </p:cNvSpPr>
          <p:nvPr>
            <p:ph type="body" sz="quarter" idx="25"/>
          </p:nvPr>
        </p:nvSpPr>
        <p:spPr>
          <a:xfrm>
            <a:off x="7437120" y="3858768"/>
            <a:ext cx="4230624" cy="1088136"/>
          </a:xfrm>
        </p:spPr>
        <p:txBody>
          <a:bodyPr/>
          <a:lstStyle>
            <a:lvl1pPr>
              <a:buNone/>
              <a:defRPr/>
            </a:lvl1pPr>
          </a:lstStyle>
          <a:p>
            <a:pPr lvl="0"/>
            <a:r>
              <a:rPr lang="en-US"/>
              <a:t>Click to edit Master text styles</a:t>
            </a:r>
          </a:p>
        </p:txBody>
      </p:sp>
      <p:sp>
        <p:nvSpPr>
          <p:cNvPr id="24" name="Text Placeholder 14"/>
          <p:cNvSpPr>
            <a:spLocks noGrp="1"/>
          </p:cNvSpPr>
          <p:nvPr>
            <p:ph type="body" sz="quarter" idx="26"/>
          </p:nvPr>
        </p:nvSpPr>
        <p:spPr>
          <a:xfrm>
            <a:off x="7437120" y="5202936"/>
            <a:ext cx="4230624" cy="1088136"/>
          </a:xfrm>
        </p:spPr>
        <p:txBody>
          <a:bodyPr/>
          <a:lstStyle>
            <a:lvl1pPr>
              <a:buNone/>
              <a:defRPr/>
            </a:lvl1pPr>
          </a:lstStyle>
          <a:p>
            <a:pPr lvl="0"/>
            <a:r>
              <a:rPr lang="en-US"/>
              <a:t>Click to edit Master text styles</a:t>
            </a:r>
          </a:p>
        </p:txBody>
      </p:sp>
      <p:sp>
        <p:nvSpPr>
          <p:cNvPr id="11" name="Rectangle 2"/>
          <p:cNvSpPr>
            <a:spLocks noGrp="1" noChangeArrowheads="1"/>
          </p:cNvSpPr>
          <p:nvPr>
            <p:ph type="title"/>
          </p:nvPr>
        </p:nvSpPr>
        <p:spPr bwMode="gray">
          <a:xfrm>
            <a:off x="359774" y="146611"/>
            <a:ext cx="11127316" cy="4567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b" anchorCtr="0" compatLnSpc="1">
            <a:prstTxWarp prst="textNoShape">
              <a:avLst/>
            </a:prstTxWarp>
            <a:spAutoFit/>
          </a:bodyPr>
          <a:lstStyle>
            <a:lvl1pPr>
              <a:defRPr sz="2800" b="0">
                <a:solidFill>
                  <a:schemeClr val="bg1"/>
                </a:solidFill>
                <a:latin typeface="Georgia" pitchFamily="18" charset="0"/>
              </a:defRPr>
            </a:lvl1pPr>
          </a:lstStyle>
          <a:p>
            <a:pPr lvl="0"/>
            <a:endParaRPr lang="en-US" dirty="0"/>
          </a:p>
        </p:txBody>
      </p:sp>
    </p:spTree>
    <p:extLst>
      <p:ext uri="{BB962C8B-B14F-4D97-AF65-F5344CB8AC3E}">
        <p14:creationId xmlns:p14="http://schemas.microsoft.com/office/powerpoint/2010/main" val="187960257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 points - 5 points 2 columns/point">
    <p:spTree>
      <p:nvGrpSpPr>
        <p:cNvPr id="1" name=""/>
        <p:cNvGrpSpPr/>
        <p:nvPr/>
      </p:nvGrpSpPr>
      <p:grpSpPr>
        <a:xfrm>
          <a:off x="0" y="0"/>
          <a:ext cx="0" cy="0"/>
          <a:chOff x="0" y="0"/>
          <a:chExt cx="0" cy="0"/>
        </a:xfrm>
      </p:grpSpPr>
      <p:sp>
        <p:nvSpPr>
          <p:cNvPr id="8" name="Text Placeholder 15"/>
          <p:cNvSpPr>
            <a:spLocks noGrp="1"/>
          </p:cNvSpPr>
          <p:nvPr>
            <p:ph type="body" sz="quarter" idx="14"/>
          </p:nvPr>
        </p:nvSpPr>
        <p:spPr>
          <a:xfrm>
            <a:off x="1060704" y="1289304"/>
            <a:ext cx="4815840" cy="749808"/>
          </a:xfrm>
        </p:spPr>
        <p:txBody>
          <a:bodyPr/>
          <a:lstStyle>
            <a:lvl1pPr marL="0" indent="0">
              <a:lnSpc>
                <a:spcPct val="106000"/>
              </a:lnSpc>
              <a:spcBef>
                <a:spcPts val="0"/>
              </a:spcBef>
              <a:buNone/>
              <a:defRPr b="0"/>
            </a:lvl1pPr>
          </a:lstStyle>
          <a:p>
            <a:pPr lvl="0"/>
            <a:r>
              <a:rPr lang="en-US" dirty="0"/>
              <a:t>Click to edit Master text styles</a:t>
            </a:r>
          </a:p>
          <a:p>
            <a:pPr lvl="1"/>
            <a:r>
              <a:rPr lang="en-US" dirty="0"/>
              <a:t>Second level</a:t>
            </a:r>
          </a:p>
        </p:txBody>
      </p:sp>
      <p:sp>
        <p:nvSpPr>
          <p:cNvPr id="9" name="Text Placeholder 15"/>
          <p:cNvSpPr>
            <a:spLocks noGrp="1"/>
          </p:cNvSpPr>
          <p:nvPr>
            <p:ph type="body" sz="quarter" idx="15"/>
          </p:nvPr>
        </p:nvSpPr>
        <p:spPr>
          <a:xfrm>
            <a:off x="6620256" y="1289304"/>
            <a:ext cx="4815840" cy="749808"/>
          </a:xfrm>
        </p:spPr>
        <p:txBody>
          <a:bodyPr/>
          <a:lstStyle>
            <a:lvl1pPr marL="0" indent="0">
              <a:lnSpc>
                <a:spcPct val="106000"/>
              </a:lnSpc>
              <a:spcBef>
                <a:spcPts val="0"/>
              </a:spcBef>
              <a:buNone/>
              <a:defRPr b="0"/>
            </a:lvl1pPr>
          </a:lstStyle>
          <a:p>
            <a:pPr lvl="0"/>
            <a:r>
              <a:rPr lang="en-US"/>
              <a:t>Click to edit Master text styles</a:t>
            </a:r>
          </a:p>
          <a:p>
            <a:pPr lvl="1"/>
            <a:r>
              <a:rPr lang="en-US"/>
              <a:t>Second level</a:t>
            </a:r>
          </a:p>
        </p:txBody>
      </p:sp>
      <p:sp>
        <p:nvSpPr>
          <p:cNvPr id="10" name="Text Placeholder 15"/>
          <p:cNvSpPr>
            <a:spLocks noGrp="1"/>
          </p:cNvSpPr>
          <p:nvPr>
            <p:ph type="body" sz="quarter" idx="16"/>
          </p:nvPr>
        </p:nvSpPr>
        <p:spPr>
          <a:xfrm>
            <a:off x="1060704" y="2368296"/>
            <a:ext cx="4815840" cy="749808"/>
          </a:xfrm>
        </p:spPr>
        <p:txBody>
          <a:bodyPr/>
          <a:lstStyle>
            <a:lvl1pPr marL="0" indent="0">
              <a:lnSpc>
                <a:spcPct val="106000"/>
              </a:lnSpc>
              <a:spcBef>
                <a:spcPts val="0"/>
              </a:spcBef>
              <a:buNone/>
              <a:defRPr b="0"/>
            </a:lvl1pPr>
          </a:lstStyle>
          <a:p>
            <a:pPr lvl="0"/>
            <a:r>
              <a:rPr lang="en-US"/>
              <a:t>Click to edit Master text styles</a:t>
            </a:r>
          </a:p>
          <a:p>
            <a:pPr lvl="1"/>
            <a:r>
              <a:rPr lang="en-US"/>
              <a:t>Second level</a:t>
            </a:r>
          </a:p>
        </p:txBody>
      </p:sp>
      <p:sp>
        <p:nvSpPr>
          <p:cNvPr id="11" name="Text Placeholder 15"/>
          <p:cNvSpPr>
            <a:spLocks noGrp="1"/>
          </p:cNvSpPr>
          <p:nvPr>
            <p:ph type="body" sz="quarter" idx="17"/>
          </p:nvPr>
        </p:nvSpPr>
        <p:spPr>
          <a:xfrm>
            <a:off x="6620256" y="2368296"/>
            <a:ext cx="4815840" cy="749808"/>
          </a:xfrm>
        </p:spPr>
        <p:txBody>
          <a:bodyPr/>
          <a:lstStyle>
            <a:lvl1pPr marL="0" indent="0">
              <a:lnSpc>
                <a:spcPct val="106000"/>
              </a:lnSpc>
              <a:spcBef>
                <a:spcPts val="0"/>
              </a:spcBef>
              <a:buNone/>
              <a:defRPr b="0"/>
            </a:lvl1pPr>
          </a:lstStyle>
          <a:p>
            <a:pPr lvl="0"/>
            <a:r>
              <a:rPr lang="en-US"/>
              <a:t>Click to edit Master text styles</a:t>
            </a:r>
          </a:p>
          <a:p>
            <a:pPr lvl="1"/>
            <a:r>
              <a:rPr lang="en-US"/>
              <a:t>Second level</a:t>
            </a:r>
          </a:p>
        </p:txBody>
      </p:sp>
      <p:sp>
        <p:nvSpPr>
          <p:cNvPr id="14" name="Text Placeholder 15"/>
          <p:cNvSpPr>
            <a:spLocks noGrp="1"/>
          </p:cNvSpPr>
          <p:nvPr>
            <p:ph type="body" sz="quarter" idx="21"/>
          </p:nvPr>
        </p:nvSpPr>
        <p:spPr>
          <a:xfrm>
            <a:off x="1060704" y="3456432"/>
            <a:ext cx="4815840" cy="749808"/>
          </a:xfrm>
        </p:spPr>
        <p:txBody>
          <a:bodyPr/>
          <a:lstStyle>
            <a:lvl1pPr marL="0" indent="0">
              <a:lnSpc>
                <a:spcPct val="106000"/>
              </a:lnSpc>
              <a:spcBef>
                <a:spcPts val="0"/>
              </a:spcBef>
              <a:buNone/>
              <a:defRPr b="0"/>
            </a:lvl1pPr>
          </a:lstStyle>
          <a:p>
            <a:pPr lvl="0"/>
            <a:r>
              <a:rPr lang="en-US"/>
              <a:t>Click to edit Master text styles</a:t>
            </a:r>
          </a:p>
          <a:p>
            <a:pPr lvl="1"/>
            <a:r>
              <a:rPr lang="en-US"/>
              <a:t>Second level</a:t>
            </a:r>
          </a:p>
        </p:txBody>
      </p:sp>
      <p:sp>
        <p:nvSpPr>
          <p:cNvPr id="23" name="Text Placeholder 15"/>
          <p:cNvSpPr>
            <a:spLocks noGrp="1"/>
          </p:cNvSpPr>
          <p:nvPr>
            <p:ph type="body" sz="quarter" idx="23"/>
          </p:nvPr>
        </p:nvSpPr>
        <p:spPr>
          <a:xfrm>
            <a:off x="1060704" y="4535424"/>
            <a:ext cx="4815840" cy="749808"/>
          </a:xfrm>
        </p:spPr>
        <p:txBody>
          <a:bodyPr/>
          <a:lstStyle>
            <a:lvl1pPr marL="0" indent="0">
              <a:lnSpc>
                <a:spcPct val="106000"/>
              </a:lnSpc>
              <a:spcBef>
                <a:spcPts val="0"/>
              </a:spcBef>
              <a:buNone/>
              <a:defRPr b="0"/>
            </a:lvl1pPr>
          </a:lstStyle>
          <a:p>
            <a:pPr lvl="0"/>
            <a:r>
              <a:rPr lang="en-US"/>
              <a:t>Click to edit Master text styles</a:t>
            </a:r>
          </a:p>
          <a:p>
            <a:pPr lvl="1"/>
            <a:r>
              <a:rPr lang="en-US"/>
              <a:t>Second level</a:t>
            </a:r>
          </a:p>
        </p:txBody>
      </p:sp>
      <p:sp>
        <p:nvSpPr>
          <p:cNvPr id="28" name="Text Placeholder 15"/>
          <p:cNvSpPr>
            <a:spLocks noGrp="1"/>
          </p:cNvSpPr>
          <p:nvPr>
            <p:ph type="body" sz="quarter" idx="25"/>
          </p:nvPr>
        </p:nvSpPr>
        <p:spPr>
          <a:xfrm>
            <a:off x="1060704" y="5614416"/>
            <a:ext cx="4815840" cy="749808"/>
          </a:xfrm>
        </p:spPr>
        <p:txBody>
          <a:bodyPr/>
          <a:lstStyle>
            <a:lvl1pPr marL="0" indent="0">
              <a:lnSpc>
                <a:spcPct val="106000"/>
              </a:lnSpc>
              <a:spcBef>
                <a:spcPts val="0"/>
              </a:spcBef>
              <a:buNone/>
              <a:defRPr b="0"/>
            </a:lvl1pPr>
          </a:lstStyle>
          <a:p>
            <a:pPr lvl="0"/>
            <a:r>
              <a:rPr lang="en-US"/>
              <a:t>Click to edit Master text styles</a:t>
            </a:r>
          </a:p>
          <a:p>
            <a:pPr lvl="1"/>
            <a:r>
              <a:rPr lang="en-US"/>
              <a:t>Second level</a:t>
            </a:r>
          </a:p>
        </p:txBody>
      </p:sp>
      <p:sp>
        <p:nvSpPr>
          <p:cNvPr id="31" name="Text Placeholder 15"/>
          <p:cNvSpPr>
            <a:spLocks noGrp="1"/>
          </p:cNvSpPr>
          <p:nvPr>
            <p:ph type="body" sz="quarter" idx="27"/>
          </p:nvPr>
        </p:nvSpPr>
        <p:spPr>
          <a:xfrm>
            <a:off x="6620256" y="3456432"/>
            <a:ext cx="4815840" cy="749808"/>
          </a:xfrm>
        </p:spPr>
        <p:txBody>
          <a:bodyPr/>
          <a:lstStyle>
            <a:lvl1pPr marL="0" indent="0">
              <a:lnSpc>
                <a:spcPct val="106000"/>
              </a:lnSpc>
              <a:spcBef>
                <a:spcPts val="0"/>
              </a:spcBef>
              <a:buNone/>
              <a:defRPr b="0"/>
            </a:lvl1pPr>
          </a:lstStyle>
          <a:p>
            <a:pPr lvl="0"/>
            <a:r>
              <a:rPr lang="en-US"/>
              <a:t>Click to edit Master text styles</a:t>
            </a:r>
          </a:p>
          <a:p>
            <a:pPr lvl="1"/>
            <a:r>
              <a:rPr lang="en-US"/>
              <a:t>Second level</a:t>
            </a:r>
          </a:p>
        </p:txBody>
      </p:sp>
      <p:sp>
        <p:nvSpPr>
          <p:cNvPr id="34" name="Text Placeholder 15"/>
          <p:cNvSpPr>
            <a:spLocks noGrp="1"/>
          </p:cNvSpPr>
          <p:nvPr>
            <p:ph type="body" sz="quarter" idx="29"/>
          </p:nvPr>
        </p:nvSpPr>
        <p:spPr>
          <a:xfrm>
            <a:off x="6620256" y="4535424"/>
            <a:ext cx="4815840" cy="749808"/>
          </a:xfrm>
        </p:spPr>
        <p:txBody>
          <a:bodyPr/>
          <a:lstStyle>
            <a:lvl1pPr marL="0" indent="0">
              <a:lnSpc>
                <a:spcPct val="106000"/>
              </a:lnSpc>
              <a:spcBef>
                <a:spcPts val="0"/>
              </a:spcBef>
              <a:buNone/>
              <a:defRPr b="0"/>
            </a:lvl1pPr>
          </a:lstStyle>
          <a:p>
            <a:pPr lvl="0"/>
            <a:r>
              <a:rPr lang="en-US"/>
              <a:t>Click to edit Master text styles</a:t>
            </a:r>
          </a:p>
          <a:p>
            <a:pPr lvl="1"/>
            <a:r>
              <a:rPr lang="en-US"/>
              <a:t>Second level</a:t>
            </a:r>
          </a:p>
        </p:txBody>
      </p:sp>
      <p:sp>
        <p:nvSpPr>
          <p:cNvPr id="37" name="Text Placeholder 15"/>
          <p:cNvSpPr>
            <a:spLocks noGrp="1"/>
          </p:cNvSpPr>
          <p:nvPr>
            <p:ph type="body" sz="quarter" idx="31"/>
          </p:nvPr>
        </p:nvSpPr>
        <p:spPr>
          <a:xfrm>
            <a:off x="6620256" y="5614416"/>
            <a:ext cx="4815840" cy="749808"/>
          </a:xfrm>
        </p:spPr>
        <p:txBody>
          <a:bodyPr/>
          <a:lstStyle>
            <a:lvl1pPr marL="0" indent="0">
              <a:lnSpc>
                <a:spcPct val="106000"/>
              </a:lnSpc>
              <a:spcBef>
                <a:spcPts val="0"/>
              </a:spcBef>
              <a:buNone/>
              <a:defRPr b="0"/>
            </a:lvl1pPr>
          </a:lstStyle>
          <a:p>
            <a:pPr lvl="0"/>
            <a:r>
              <a:rPr lang="en-US"/>
              <a:t>Click to edit Master text styles</a:t>
            </a:r>
          </a:p>
          <a:p>
            <a:pPr lvl="1"/>
            <a:r>
              <a:rPr lang="en-US"/>
              <a:t>Second level</a:t>
            </a:r>
          </a:p>
        </p:txBody>
      </p:sp>
      <p:sp>
        <p:nvSpPr>
          <p:cNvPr id="13" name="Rectangle 2"/>
          <p:cNvSpPr>
            <a:spLocks noGrp="1" noChangeArrowheads="1"/>
          </p:cNvSpPr>
          <p:nvPr>
            <p:ph type="title"/>
          </p:nvPr>
        </p:nvSpPr>
        <p:spPr bwMode="gray">
          <a:xfrm>
            <a:off x="359774" y="146611"/>
            <a:ext cx="11127316" cy="4567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b" anchorCtr="0" compatLnSpc="1">
            <a:prstTxWarp prst="textNoShape">
              <a:avLst/>
            </a:prstTxWarp>
            <a:spAutoFit/>
          </a:bodyPr>
          <a:lstStyle>
            <a:lvl1pPr>
              <a:defRPr sz="2800" b="0">
                <a:solidFill>
                  <a:schemeClr val="bg1"/>
                </a:solidFill>
                <a:latin typeface="Georgia" pitchFamily="18" charset="0"/>
              </a:defRPr>
            </a:lvl1pPr>
          </a:lstStyle>
          <a:p>
            <a:pPr lvl="0"/>
            <a:endParaRPr lang="en-US" dirty="0"/>
          </a:p>
        </p:txBody>
      </p:sp>
    </p:spTree>
    <p:extLst>
      <p:ext uri="{BB962C8B-B14F-4D97-AF65-F5344CB8AC3E}">
        <p14:creationId xmlns:p14="http://schemas.microsoft.com/office/powerpoint/2010/main" val="370282640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 points - 5 points 2 columns">
    <p:spTree>
      <p:nvGrpSpPr>
        <p:cNvPr id="1" name=""/>
        <p:cNvGrpSpPr/>
        <p:nvPr/>
      </p:nvGrpSpPr>
      <p:grpSpPr>
        <a:xfrm>
          <a:off x="0" y="0"/>
          <a:ext cx="0" cy="0"/>
          <a:chOff x="0" y="0"/>
          <a:chExt cx="0" cy="0"/>
        </a:xfrm>
      </p:grpSpPr>
      <p:sp>
        <p:nvSpPr>
          <p:cNvPr id="8" name="Text Placeholder 15"/>
          <p:cNvSpPr>
            <a:spLocks noGrp="1"/>
          </p:cNvSpPr>
          <p:nvPr>
            <p:ph type="body" sz="quarter" idx="14"/>
          </p:nvPr>
        </p:nvSpPr>
        <p:spPr>
          <a:xfrm>
            <a:off x="1060704" y="1289304"/>
            <a:ext cx="4815840" cy="749808"/>
          </a:xfrm>
        </p:spPr>
        <p:txBody>
          <a:bodyPr/>
          <a:lstStyle>
            <a:lvl1pPr marL="0" indent="0">
              <a:lnSpc>
                <a:spcPct val="106000"/>
              </a:lnSpc>
              <a:spcBef>
                <a:spcPts val="0"/>
              </a:spcBef>
              <a:buNone/>
              <a:defRPr b="0"/>
            </a:lvl1pPr>
          </a:lstStyle>
          <a:p>
            <a:pPr lvl="0"/>
            <a:r>
              <a:rPr lang="en-US"/>
              <a:t>Click to edit Master text styles</a:t>
            </a:r>
          </a:p>
          <a:p>
            <a:pPr lvl="1"/>
            <a:r>
              <a:rPr lang="en-US"/>
              <a:t>Second level</a:t>
            </a:r>
          </a:p>
        </p:txBody>
      </p:sp>
      <p:sp>
        <p:nvSpPr>
          <p:cNvPr id="9" name="Text Placeholder 15"/>
          <p:cNvSpPr>
            <a:spLocks noGrp="1"/>
          </p:cNvSpPr>
          <p:nvPr>
            <p:ph type="body" sz="quarter" idx="15"/>
          </p:nvPr>
        </p:nvSpPr>
        <p:spPr>
          <a:xfrm>
            <a:off x="6851904" y="1289304"/>
            <a:ext cx="4815840" cy="749808"/>
          </a:xfrm>
        </p:spPr>
        <p:txBody>
          <a:bodyPr/>
          <a:lstStyle>
            <a:lvl1pPr marL="0" indent="0">
              <a:lnSpc>
                <a:spcPct val="106000"/>
              </a:lnSpc>
              <a:spcBef>
                <a:spcPts val="0"/>
              </a:spcBef>
              <a:buNone/>
              <a:defRPr b="0"/>
            </a:lvl1pPr>
          </a:lstStyle>
          <a:p>
            <a:pPr lvl="0"/>
            <a:r>
              <a:rPr lang="en-US"/>
              <a:t>Click to edit Master text styles</a:t>
            </a:r>
          </a:p>
          <a:p>
            <a:pPr lvl="1"/>
            <a:r>
              <a:rPr lang="en-US"/>
              <a:t>Second level</a:t>
            </a:r>
          </a:p>
        </p:txBody>
      </p:sp>
      <p:sp>
        <p:nvSpPr>
          <p:cNvPr id="10" name="Text Placeholder 15"/>
          <p:cNvSpPr>
            <a:spLocks noGrp="1"/>
          </p:cNvSpPr>
          <p:nvPr>
            <p:ph type="body" sz="quarter" idx="16"/>
          </p:nvPr>
        </p:nvSpPr>
        <p:spPr>
          <a:xfrm>
            <a:off x="1060704" y="2368296"/>
            <a:ext cx="4815840" cy="749808"/>
          </a:xfrm>
        </p:spPr>
        <p:txBody>
          <a:bodyPr/>
          <a:lstStyle>
            <a:lvl1pPr marL="0" indent="0">
              <a:lnSpc>
                <a:spcPct val="106000"/>
              </a:lnSpc>
              <a:spcBef>
                <a:spcPts val="0"/>
              </a:spcBef>
              <a:buNone/>
              <a:defRPr b="0"/>
            </a:lvl1pPr>
          </a:lstStyle>
          <a:p>
            <a:pPr lvl="0"/>
            <a:r>
              <a:rPr lang="en-US"/>
              <a:t>Click to edit Master text styles</a:t>
            </a:r>
          </a:p>
          <a:p>
            <a:pPr lvl="1"/>
            <a:r>
              <a:rPr lang="en-US"/>
              <a:t>Second level</a:t>
            </a:r>
          </a:p>
        </p:txBody>
      </p:sp>
      <p:sp>
        <p:nvSpPr>
          <p:cNvPr id="11" name="Text Placeholder 15"/>
          <p:cNvSpPr>
            <a:spLocks noGrp="1"/>
          </p:cNvSpPr>
          <p:nvPr>
            <p:ph type="body" sz="quarter" idx="17"/>
          </p:nvPr>
        </p:nvSpPr>
        <p:spPr>
          <a:xfrm>
            <a:off x="6851904" y="2368296"/>
            <a:ext cx="4815840" cy="749808"/>
          </a:xfrm>
        </p:spPr>
        <p:txBody>
          <a:bodyPr/>
          <a:lstStyle>
            <a:lvl1pPr marL="0" indent="0">
              <a:lnSpc>
                <a:spcPct val="106000"/>
              </a:lnSpc>
              <a:spcBef>
                <a:spcPts val="0"/>
              </a:spcBef>
              <a:buNone/>
              <a:defRPr b="0"/>
            </a:lvl1pPr>
          </a:lstStyle>
          <a:p>
            <a:pPr lvl="0"/>
            <a:r>
              <a:rPr lang="en-US"/>
              <a:t>Click to edit Master text styles</a:t>
            </a:r>
          </a:p>
          <a:p>
            <a:pPr lvl="1"/>
            <a:r>
              <a:rPr lang="en-US"/>
              <a:t>Second level</a:t>
            </a:r>
          </a:p>
        </p:txBody>
      </p:sp>
      <p:sp>
        <p:nvSpPr>
          <p:cNvPr id="14" name="Text Placeholder 15"/>
          <p:cNvSpPr>
            <a:spLocks noGrp="1"/>
          </p:cNvSpPr>
          <p:nvPr>
            <p:ph type="body" sz="quarter" idx="21"/>
          </p:nvPr>
        </p:nvSpPr>
        <p:spPr>
          <a:xfrm>
            <a:off x="1060704" y="3456432"/>
            <a:ext cx="4815840" cy="749808"/>
          </a:xfrm>
        </p:spPr>
        <p:txBody>
          <a:bodyPr/>
          <a:lstStyle>
            <a:lvl1pPr marL="0" indent="0">
              <a:lnSpc>
                <a:spcPct val="106000"/>
              </a:lnSpc>
              <a:spcBef>
                <a:spcPts val="0"/>
              </a:spcBef>
              <a:buNone/>
              <a:defRPr b="0"/>
            </a:lvl1pPr>
          </a:lstStyle>
          <a:p>
            <a:pPr lvl="0"/>
            <a:r>
              <a:rPr lang="en-US"/>
              <a:t>Click to edit Master text styles</a:t>
            </a:r>
          </a:p>
          <a:p>
            <a:pPr lvl="1"/>
            <a:r>
              <a:rPr lang="en-US"/>
              <a:t>Second level</a:t>
            </a:r>
          </a:p>
        </p:txBody>
      </p:sp>
      <p:sp>
        <p:nvSpPr>
          <p:cNvPr id="12" name="Rectangle 2"/>
          <p:cNvSpPr>
            <a:spLocks noGrp="1" noChangeArrowheads="1"/>
          </p:cNvSpPr>
          <p:nvPr>
            <p:ph type="title"/>
          </p:nvPr>
        </p:nvSpPr>
        <p:spPr bwMode="gray">
          <a:xfrm>
            <a:off x="359774" y="146611"/>
            <a:ext cx="11127316" cy="4567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b" anchorCtr="0" compatLnSpc="1">
            <a:prstTxWarp prst="textNoShape">
              <a:avLst/>
            </a:prstTxWarp>
            <a:spAutoFit/>
          </a:bodyPr>
          <a:lstStyle>
            <a:lvl1pPr>
              <a:defRPr sz="2800" b="0">
                <a:solidFill>
                  <a:schemeClr val="bg1"/>
                </a:solidFill>
                <a:latin typeface="Georgia" pitchFamily="18" charset="0"/>
              </a:defRPr>
            </a:lvl1pPr>
          </a:lstStyle>
          <a:p>
            <a:pPr lvl="0"/>
            <a:endParaRPr lang="en-US" dirty="0"/>
          </a:p>
        </p:txBody>
      </p:sp>
    </p:spTree>
    <p:extLst>
      <p:ext uri="{BB962C8B-B14F-4D97-AF65-F5344CB8AC3E}">
        <p14:creationId xmlns:p14="http://schemas.microsoft.com/office/powerpoint/2010/main" val="155321555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ext outlined in blue">
    <p:spTree>
      <p:nvGrpSpPr>
        <p:cNvPr id="1" name=""/>
        <p:cNvGrpSpPr/>
        <p:nvPr/>
      </p:nvGrpSpPr>
      <p:grpSpPr>
        <a:xfrm>
          <a:off x="0" y="0"/>
          <a:ext cx="0" cy="0"/>
          <a:chOff x="0" y="0"/>
          <a:chExt cx="0" cy="0"/>
        </a:xfrm>
      </p:grpSpPr>
      <p:sp>
        <p:nvSpPr>
          <p:cNvPr id="4" name="Text Placeholder 15"/>
          <p:cNvSpPr>
            <a:spLocks noGrp="1"/>
          </p:cNvSpPr>
          <p:nvPr>
            <p:ph type="body" sz="quarter" idx="11"/>
          </p:nvPr>
        </p:nvSpPr>
        <p:spPr>
          <a:xfrm>
            <a:off x="3328416" y="1243584"/>
            <a:ext cx="2731008" cy="2103120"/>
          </a:xfrm>
          <a:solidFill>
            <a:srgbClr val="FFFFFF"/>
          </a:solidFill>
          <a:ln w="12700">
            <a:solidFill>
              <a:schemeClr val="accent1"/>
            </a:solidFill>
          </a:ln>
        </p:spPr>
        <p:txBody>
          <a:bodyPr lIns="73152" tIns="182880" rIns="73152" bIns="73152"/>
          <a:lstStyle>
            <a:lvl1pPr>
              <a:buNone/>
              <a:defRPr/>
            </a:lvl1pPr>
          </a:lstStyle>
          <a:p>
            <a:pPr lvl="0"/>
            <a:r>
              <a:rPr lang="en-US"/>
              <a:t>Click to edit Master text styles</a:t>
            </a:r>
          </a:p>
          <a:p>
            <a:pPr lvl="1"/>
            <a:r>
              <a:rPr lang="en-US"/>
              <a:t>Second level</a:t>
            </a:r>
          </a:p>
        </p:txBody>
      </p:sp>
      <p:sp>
        <p:nvSpPr>
          <p:cNvPr id="8" name="Text Placeholder 15"/>
          <p:cNvSpPr>
            <a:spLocks noGrp="1"/>
          </p:cNvSpPr>
          <p:nvPr>
            <p:ph type="body" sz="quarter" idx="14"/>
          </p:nvPr>
        </p:nvSpPr>
        <p:spPr>
          <a:xfrm>
            <a:off x="524256" y="1243584"/>
            <a:ext cx="2731008" cy="2103120"/>
          </a:xfrm>
          <a:solidFill>
            <a:srgbClr val="FFFFFF"/>
          </a:solidFill>
          <a:ln w="12700">
            <a:solidFill>
              <a:schemeClr val="accent1"/>
            </a:solidFill>
          </a:ln>
        </p:spPr>
        <p:txBody>
          <a:bodyPr lIns="73152" tIns="182880" rIns="73152" bIns="73152"/>
          <a:lstStyle>
            <a:lvl1pPr>
              <a:buNone/>
              <a:defRPr/>
            </a:lvl1pPr>
          </a:lstStyle>
          <a:p>
            <a:pPr lvl="0"/>
            <a:r>
              <a:rPr lang="en-US"/>
              <a:t>Click to edit Master text styles</a:t>
            </a:r>
          </a:p>
          <a:p>
            <a:pPr lvl="1"/>
            <a:r>
              <a:rPr lang="en-US"/>
              <a:t>Second level</a:t>
            </a:r>
          </a:p>
        </p:txBody>
      </p:sp>
      <p:sp>
        <p:nvSpPr>
          <p:cNvPr id="11" name="Text Placeholder 15"/>
          <p:cNvSpPr>
            <a:spLocks noGrp="1"/>
          </p:cNvSpPr>
          <p:nvPr>
            <p:ph type="body" sz="quarter" idx="15"/>
          </p:nvPr>
        </p:nvSpPr>
        <p:spPr>
          <a:xfrm>
            <a:off x="6132576" y="1243584"/>
            <a:ext cx="2731008" cy="2103120"/>
          </a:xfrm>
          <a:solidFill>
            <a:srgbClr val="FFFFFF"/>
          </a:solidFill>
          <a:ln w="12700">
            <a:solidFill>
              <a:schemeClr val="accent1"/>
            </a:solidFill>
          </a:ln>
        </p:spPr>
        <p:txBody>
          <a:bodyPr lIns="73152" tIns="182880" rIns="73152" bIns="73152"/>
          <a:lstStyle>
            <a:lvl1pPr>
              <a:buNone/>
              <a:defRPr/>
            </a:lvl1pPr>
          </a:lstStyle>
          <a:p>
            <a:pPr lvl="0"/>
            <a:r>
              <a:rPr lang="en-US"/>
              <a:t>Click to edit Master text styles</a:t>
            </a:r>
          </a:p>
          <a:p>
            <a:pPr lvl="1"/>
            <a:r>
              <a:rPr lang="en-US"/>
              <a:t>Second level</a:t>
            </a:r>
          </a:p>
        </p:txBody>
      </p:sp>
      <p:sp>
        <p:nvSpPr>
          <p:cNvPr id="13" name="Text Placeholder 15"/>
          <p:cNvSpPr>
            <a:spLocks noGrp="1"/>
          </p:cNvSpPr>
          <p:nvPr>
            <p:ph type="body" sz="quarter" idx="17"/>
          </p:nvPr>
        </p:nvSpPr>
        <p:spPr>
          <a:xfrm>
            <a:off x="8936736" y="1243584"/>
            <a:ext cx="2731008" cy="2103120"/>
          </a:xfrm>
          <a:solidFill>
            <a:srgbClr val="FFFFFF"/>
          </a:solidFill>
          <a:ln w="12700">
            <a:solidFill>
              <a:schemeClr val="accent1"/>
            </a:solidFill>
          </a:ln>
        </p:spPr>
        <p:txBody>
          <a:bodyPr lIns="73152" tIns="182880" rIns="73152" bIns="73152"/>
          <a:lstStyle>
            <a:lvl1pPr>
              <a:buNone/>
              <a:defRPr/>
            </a:lvl1pPr>
          </a:lstStyle>
          <a:p>
            <a:pPr lvl="0"/>
            <a:r>
              <a:rPr lang="en-US"/>
              <a:t>Click to edit Master text styles</a:t>
            </a:r>
          </a:p>
          <a:p>
            <a:pPr lvl="1"/>
            <a:r>
              <a:rPr lang="en-US"/>
              <a:t>Second level</a:t>
            </a:r>
          </a:p>
        </p:txBody>
      </p:sp>
      <p:sp>
        <p:nvSpPr>
          <p:cNvPr id="7" name="Rectangle 2"/>
          <p:cNvSpPr>
            <a:spLocks noGrp="1" noChangeArrowheads="1"/>
          </p:cNvSpPr>
          <p:nvPr>
            <p:ph type="title"/>
          </p:nvPr>
        </p:nvSpPr>
        <p:spPr bwMode="gray">
          <a:xfrm>
            <a:off x="359774" y="146611"/>
            <a:ext cx="11127316" cy="4567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b" anchorCtr="0" compatLnSpc="1">
            <a:prstTxWarp prst="textNoShape">
              <a:avLst/>
            </a:prstTxWarp>
            <a:spAutoFit/>
          </a:bodyPr>
          <a:lstStyle>
            <a:lvl1pPr>
              <a:defRPr sz="2800" b="0">
                <a:solidFill>
                  <a:schemeClr val="bg1"/>
                </a:solidFill>
                <a:latin typeface="Georgia" pitchFamily="18" charset="0"/>
              </a:defRPr>
            </a:lvl1pPr>
          </a:lstStyle>
          <a:p>
            <a:pPr lvl="0"/>
            <a:endParaRPr lang="en-US" dirty="0"/>
          </a:p>
        </p:txBody>
      </p:sp>
    </p:spTree>
    <p:extLst>
      <p:ext uri="{BB962C8B-B14F-4D97-AF65-F5344CB8AC3E}">
        <p14:creationId xmlns:p14="http://schemas.microsoft.com/office/powerpoint/2010/main" val="296501682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hevrons with text boxes - 4">
    <p:spTree>
      <p:nvGrpSpPr>
        <p:cNvPr id="1" name=""/>
        <p:cNvGrpSpPr/>
        <p:nvPr/>
      </p:nvGrpSpPr>
      <p:grpSpPr>
        <a:xfrm>
          <a:off x="0" y="0"/>
          <a:ext cx="0" cy="0"/>
          <a:chOff x="0" y="0"/>
          <a:chExt cx="0" cy="0"/>
        </a:xfrm>
      </p:grpSpPr>
      <p:sp>
        <p:nvSpPr>
          <p:cNvPr id="8" name="Text Placeholder 15"/>
          <p:cNvSpPr>
            <a:spLocks noGrp="1"/>
          </p:cNvSpPr>
          <p:nvPr>
            <p:ph type="body" sz="quarter" idx="14"/>
          </p:nvPr>
        </p:nvSpPr>
        <p:spPr>
          <a:xfrm>
            <a:off x="524256" y="1828800"/>
            <a:ext cx="2718816" cy="1591056"/>
          </a:xfrm>
        </p:spPr>
        <p:txBody>
          <a:bodyPr/>
          <a:lstStyle>
            <a:lvl1pPr marL="0" indent="0">
              <a:lnSpc>
                <a:spcPct val="106000"/>
              </a:lnSpc>
              <a:spcBef>
                <a:spcPts val="1056"/>
              </a:spcBef>
              <a:buNone/>
              <a:defRPr b="0"/>
            </a:lvl1pPr>
          </a:lstStyle>
          <a:p>
            <a:pPr lvl="0"/>
            <a:r>
              <a:rPr lang="en-US"/>
              <a:t>Click to edit Master text styles</a:t>
            </a:r>
          </a:p>
          <a:p>
            <a:pPr lvl="1"/>
            <a:r>
              <a:rPr lang="en-US"/>
              <a:t>Second level</a:t>
            </a:r>
          </a:p>
        </p:txBody>
      </p:sp>
      <p:sp>
        <p:nvSpPr>
          <p:cNvPr id="9" name="Text Placeholder 15"/>
          <p:cNvSpPr>
            <a:spLocks noGrp="1"/>
          </p:cNvSpPr>
          <p:nvPr>
            <p:ph type="body" sz="quarter" idx="15"/>
          </p:nvPr>
        </p:nvSpPr>
        <p:spPr>
          <a:xfrm>
            <a:off x="3243072" y="1828800"/>
            <a:ext cx="2718816" cy="1591056"/>
          </a:xfrm>
        </p:spPr>
        <p:txBody>
          <a:bodyPr/>
          <a:lstStyle>
            <a:lvl1pPr marL="0" indent="0">
              <a:lnSpc>
                <a:spcPct val="106000"/>
              </a:lnSpc>
              <a:spcBef>
                <a:spcPts val="1056"/>
              </a:spcBef>
              <a:buNone/>
              <a:defRPr b="0"/>
            </a:lvl1pPr>
          </a:lstStyle>
          <a:p>
            <a:pPr lvl="0"/>
            <a:r>
              <a:rPr lang="en-US"/>
              <a:t>Click to edit Master text styles</a:t>
            </a:r>
          </a:p>
          <a:p>
            <a:pPr lvl="1"/>
            <a:r>
              <a:rPr lang="en-US"/>
              <a:t>Second level</a:t>
            </a:r>
          </a:p>
        </p:txBody>
      </p:sp>
      <p:sp>
        <p:nvSpPr>
          <p:cNvPr id="12" name="Text Placeholder 15"/>
          <p:cNvSpPr>
            <a:spLocks noGrp="1"/>
          </p:cNvSpPr>
          <p:nvPr>
            <p:ph type="body" sz="quarter" idx="22"/>
          </p:nvPr>
        </p:nvSpPr>
        <p:spPr>
          <a:xfrm>
            <a:off x="5949696" y="1828800"/>
            <a:ext cx="2718816" cy="1591056"/>
          </a:xfrm>
        </p:spPr>
        <p:txBody>
          <a:bodyPr/>
          <a:lstStyle>
            <a:lvl1pPr marL="0" indent="0">
              <a:lnSpc>
                <a:spcPct val="106000"/>
              </a:lnSpc>
              <a:spcBef>
                <a:spcPts val="1056"/>
              </a:spcBef>
              <a:buNone/>
              <a:defRPr b="0"/>
            </a:lvl1pPr>
          </a:lstStyle>
          <a:p>
            <a:pPr lvl="0"/>
            <a:r>
              <a:rPr lang="en-US"/>
              <a:t>Click to edit Master text styles</a:t>
            </a:r>
          </a:p>
          <a:p>
            <a:pPr lvl="1"/>
            <a:r>
              <a:rPr lang="en-US"/>
              <a:t>Second level</a:t>
            </a:r>
          </a:p>
        </p:txBody>
      </p:sp>
      <p:sp>
        <p:nvSpPr>
          <p:cNvPr id="13" name="Text Placeholder 15"/>
          <p:cNvSpPr>
            <a:spLocks noGrp="1"/>
          </p:cNvSpPr>
          <p:nvPr>
            <p:ph type="body" sz="quarter" idx="23"/>
          </p:nvPr>
        </p:nvSpPr>
        <p:spPr>
          <a:xfrm>
            <a:off x="524256" y="4709160"/>
            <a:ext cx="5340096" cy="1591056"/>
          </a:xfrm>
        </p:spPr>
        <p:txBody>
          <a:bodyPr/>
          <a:lstStyle>
            <a:lvl1pPr marL="0" indent="0">
              <a:lnSpc>
                <a:spcPct val="106000"/>
              </a:lnSpc>
              <a:spcBef>
                <a:spcPts val="1056"/>
              </a:spcBef>
              <a:buNone/>
              <a:defRPr b="0"/>
            </a:lvl1pPr>
          </a:lstStyle>
          <a:p>
            <a:pPr lvl="0"/>
            <a:r>
              <a:rPr lang="en-US"/>
              <a:t>Click to edit Master text styles</a:t>
            </a:r>
          </a:p>
          <a:p>
            <a:pPr lvl="1"/>
            <a:r>
              <a:rPr lang="en-US"/>
              <a:t>Second level</a:t>
            </a:r>
          </a:p>
        </p:txBody>
      </p:sp>
      <p:sp>
        <p:nvSpPr>
          <p:cNvPr id="14" name="Text Placeholder 15"/>
          <p:cNvSpPr>
            <a:spLocks noGrp="1"/>
          </p:cNvSpPr>
          <p:nvPr>
            <p:ph type="body" sz="quarter" idx="24"/>
          </p:nvPr>
        </p:nvSpPr>
        <p:spPr>
          <a:xfrm>
            <a:off x="6315456" y="4709160"/>
            <a:ext cx="5340096" cy="1591056"/>
          </a:xfrm>
        </p:spPr>
        <p:txBody>
          <a:bodyPr/>
          <a:lstStyle>
            <a:lvl1pPr marL="0" indent="0">
              <a:lnSpc>
                <a:spcPct val="106000"/>
              </a:lnSpc>
              <a:spcBef>
                <a:spcPts val="1056"/>
              </a:spcBef>
              <a:buNone/>
              <a:defRPr b="0"/>
            </a:lvl1pPr>
          </a:lstStyle>
          <a:p>
            <a:pPr lvl="0"/>
            <a:r>
              <a:rPr lang="en-US"/>
              <a:t>Click to edit Master text styles</a:t>
            </a:r>
          </a:p>
          <a:p>
            <a:pPr lvl="1"/>
            <a:r>
              <a:rPr lang="en-US"/>
              <a:t>Second level</a:t>
            </a:r>
          </a:p>
        </p:txBody>
      </p:sp>
      <p:sp>
        <p:nvSpPr>
          <p:cNvPr id="10" name="Text Placeholder 15"/>
          <p:cNvSpPr>
            <a:spLocks noGrp="1"/>
          </p:cNvSpPr>
          <p:nvPr>
            <p:ph type="body" sz="quarter" idx="25"/>
          </p:nvPr>
        </p:nvSpPr>
        <p:spPr>
          <a:xfrm>
            <a:off x="8668512" y="1828800"/>
            <a:ext cx="2718816" cy="1591056"/>
          </a:xfrm>
        </p:spPr>
        <p:txBody>
          <a:bodyPr/>
          <a:lstStyle>
            <a:lvl1pPr marL="0" indent="0">
              <a:lnSpc>
                <a:spcPct val="106000"/>
              </a:lnSpc>
              <a:spcBef>
                <a:spcPts val="1056"/>
              </a:spcBef>
              <a:buNone/>
              <a:defRPr b="0"/>
            </a:lvl1pPr>
          </a:lstStyle>
          <a:p>
            <a:pPr lvl="0"/>
            <a:r>
              <a:rPr lang="en-US"/>
              <a:t>Click to edit Master text styles</a:t>
            </a:r>
          </a:p>
          <a:p>
            <a:pPr lvl="1"/>
            <a:r>
              <a:rPr lang="en-US"/>
              <a:t>Second level</a:t>
            </a:r>
          </a:p>
        </p:txBody>
      </p:sp>
      <p:sp>
        <p:nvSpPr>
          <p:cNvPr id="11" name="Rectangle 2"/>
          <p:cNvSpPr>
            <a:spLocks noGrp="1" noChangeArrowheads="1"/>
          </p:cNvSpPr>
          <p:nvPr>
            <p:ph type="title"/>
          </p:nvPr>
        </p:nvSpPr>
        <p:spPr bwMode="gray">
          <a:xfrm>
            <a:off x="359774" y="146611"/>
            <a:ext cx="11127316" cy="4567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b" anchorCtr="0" compatLnSpc="1">
            <a:prstTxWarp prst="textNoShape">
              <a:avLst/>
            </a:prstTxWarp>
            <a:spAutoFit/>
          </a:bodyPr>
          <a:lstStyle>
            <a:lvl1pPr>
              <a:defRPr sz="2800" b="0">
                <a:solidFill>
                  <a:schemeClr val="bg1"/>
                </a:solidFill>
                <a:latin typeface="Georgia" pitchFamily="18" charset="0"/>
              </a:defRPr>
            </a:lvl1pPr>
          </a:lstStyle>
          <a:p>
            <a:pPr lvl="0"/>
            <a:endParaRPr lang="en-US" dirty="0"/>
          </a:p>
        </p:txBody>
      </p:sp>
    </p:spTree>
    <p:extLst>
      <p:ext uri="{BB962C8B-B14F-4D97-AF65-F5344CB8AC3E}">
        <p14:creationId xmlns:p14="http://schemas.microsoft.com/office/powerpoint/2010/main" val="700974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678AE27-0DD8-47D7-AA91-2E9C70D80C93}" type="datetimeFigureOut">
              <a:rPr lang="en-US" smtClean="0"/>
              <a:t>1/31/2017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0501CB-7732-40E9-B97D-A696326BDE84}" type="slidenum">
              <a:rPr lang="en-US" smtClean="0"/>
              <a:t>‹#›</a:t>
            </a:fld>
            <a:endParaRPr lang="en-US"/>
          </a:p>
        </p:txBody>
      </p:sp>
    </p:spTree>
    <p:extLst>
      <p:ext uri="{BB962C8B-B14F-4D97-AF65-F5344CB8AC3E}">
        <p14:creationId xmlns:p14="http://schemas.microsoft.com/office/powerpoint/2010/main" val="328585456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harts and text">
    <p:spTree>
      <p:nvGrpSpPr>
        <p:cNvPr id="1" name=""/>
        <p:cNvGrpSpPr/>
        <p:nvPr/>
      </p:nvGrpSpPr>
      <p:grpSpPr>
        <a:xfrm>
          <a:off x="0" y="0"/>
          <a:ext cx="0" cy="0"/>
          <a:chOff x="0" y="0"/>
          <a:chExt cx="0" cy="0"/>
        </a:xfrm>
      </p:grpSpPr>
      <p:sp>
        <p:nvSpPr>
          <p:cNvPr id="9" name="Text Placeholder 15"/>
          <p:cNvSpPr>
            <a:spLocks noGrp="1"/>
          </p:cNvSpPr>
          <p:nvPr>
            <p:ph type="body" sz="quarter" idx="15"/>
          </p:nvPr>
        </p:nvSpPr>
        <p:spPr>
          <a:xfrm>
            <a:off x="6315456" y="1399032"/>
            <a:ext cx="5340096" cy="2258568"/>
          </a:xfrm>
        </p:spPr>
        <p:txBody>
          <a:bodyPr/>
          <a:lstStyle>
            <a:lvl1pPr marL="0" indent="0">
              <a:lnSpc>
                <a:spcPct val="106000"/>
              </a:lnSpc>
              <a:spcBef>
                <a:spcPts val="1056"/>
              </a:spcBef>
              <a:buNone/>
              <a:defRPr b="0"/>
            </a:lvl1pPr>
          </a:lstStyle>
          <a:p>
            <a:pPr lvl="0"/>
            <a:r>
              <a:rPr lang="en-US"/>
              <a:t>Click to edit Master text styles</a:t>
            </a:r>
          </a:p>
          <a:p>
            <a:pPr lvl="1"/>
            <a:r>
              <a:rPr lang="en-US"/>
              <a:t>Second level</a:t>
            </a:r>
          </a:p>
        </p:txBody>
      </p:sp>
      <p:sp>
        <p:nvSpPr>
          <p:cNvPr id="11" name="Text Placeholder 15"/>
          <p:cNvSpPr>
            <a:spLocks noGrp="1"/>
          </p:cNvSpPr>
          <p:nvPr>
            <p:ph type="body" sz="quarter" idx="17"/>
          </p:nvPr>
        </p:nvSpPr>
        <p:spPr>
          <a:xfrm>
            <a:off x="6315456" y="4041648"/>
            <a:ext cx="5340096" cy="2258568"/>
          </a:xfrm>
        </p:spPr>
        <p:txBody>
          <a:bodyPr/>
          <a:lstStyle>
            <a:lvl1pPr marL="0" indent="0">
              <a:lnSpc>
                <a:spcPct val="106000"/>
              </a:lnSpc>
              <a:spcBef>
                <a:spcPts val="1056"/>
              </a:spcBef>
              <a:buNone/>
              <a:defRPr b="0"/>
            </a:lvl1pPr>
          </a:lstStyle>
          <a:p>
            <a:pPr lvl="0"/>
            <a:r>
              <a:rPr lang="en-US"/>
              <a:t>Click to edit Master text styles</a:t>
            </a:r>
          </a:p>
          <a:p>
            <a:pPr lvl="1"/>
            <a:r>
              <a:rPr lang="en-US"/>
              <a:t>Second level</a:t>
            </a:r>
          </a:p>
        </p:txBody>
      </p:sp>
      <p:sp>
        <p:nvSpPr>
          <p:cNvPr id="5" name="Rectangle 2"/>
          <p:cNvSpPr>
            <a:spLocks noGrp="1" noChangeArrowheads="1"/>
          </p:cNvSpPr>
          <p:nvPr>
            <p:ph type="title"/>
          </p:nvPr>
        </p:nvSpPr>
        <p:spPr bwMode="gray">
          <a:xfrm>
            <a:off x="359774" y="146611"/>
            <a:ext cx="11127316" cy="4567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b" anchorCtr="0" compatLnSpc="1">
            <a:prstTxWarp prst="textNoShape">
              <a:avLst/>
            </a:prstTxWarp>
            <a:spAutoFit/>
          </a:bodyPr>
          <a:lstStyle>
            <a:lvl1pPr>
              <a:defRPr sz="2800" b="0">
                <a:solidFill>
                  <a:schemeClr val="bg1"/>
                </a:solidFill>
                <a:latin typeface="Georgia" pitchFamily="18" charset="0"/>
              </a:defRPr>
            </a:lvl1pPr>
          </a:lstStyle>
          <a:p>
            <a:pPr lvl="0"/>
            <a:endParaRPr lang="en-US" dirty="0"/>
          </a:p>
        </p:txBody>
      </p:sp>
    </p:spTree>
    <p:extLst>
      <p:ext uri="{BB962C8B-B14F-4D97-AF65-F5344CB8AC3E}">
        <p14:creationId xmlns:p14="http://schemas.microsoft.com/office/powerpoint/2010/main" val="196579252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Charts - 3/slide with text">
    <p:spTree>
      <p:nvGrpSpPr>
        <p:cNvPr id="1" name=""/>
        <p:cNvGrpSpPr/>
        <p:nvPr/>
      </p:nvGrpSpPr>
      <p:grpSpPr>
        <a:xfrm>
          <a:off x="0" y="0"/>
          <a:ext cx="0" cy="0"/>
          <a:chOff x="0" y="0"/>
          <a:chExt cx="0" cy="0"/>
        </a:xfrm>
      </p:grpSpPr>
      <p:sp>
        <p:nvSpPr>
          <p:cNvPr id="11" name="Text Placeholder 15"/>
          <p:cNvSpPr>
            <a:spLocks noGrp="1"/>
          </p:cNvSpPr>
          <p:nvPr>
            <p:ph type="body" sz="quarter" idx="17"/>
          </p:nvPr>
        </p:nvSpPr>
        <p:spPr>
          <a:xfrm>
            <a:off x="524256" y="4270248"/>
            <a:ext cx="3511296" cy="2029968"/>
          </a:xfrm>
        </p:spPr>
        <p:txBody>
          <a:bodyPr/>
          <a:lstStyle>
            <a:lvl1pPr marL="0" indent="0">
              <a:lnSpc>
                <a:spcPct val="106000"/>
              </a:lnSpc>
              <a:spcBef>
                <a:spcPts val="1056"/>
              </a:spcBef>
              <a:buNone/>
              <a:defRPr b="0"/>
            </a:lvl1pPr>
          </a:lstStyle>
          <a:p>
            <a:pPr lvl="0"/>
            <a:r>
              <a:rPr lang="en-US"/>
              <a:t>Click to edit Master text styles</a:t>
            </a:r>
          </a:p>
          <a:p>
            <a:pPr lvl="1"/>
            <a:r>
              <a:rPr lang="en-US"/>
              <a:t>Second level</a:t>
            </a:r>
          </a:p>
        </p:txBody>
      </p:sp>
      <p:sp>
        <p:nvSpPr>
          <p:cNvPr id="15" name="Text Placeholder 15"/>
          <p:cNvSpPr>
            <a:spLocks noGrp="1"/>
          </p:cNvSpPr>
          <p:nvPr>
            <p:ph type="body" sz="quarter" idx="19"/>
          </p:nvPr>
        </p:nvSpPr>
        <p:spPr>
          <a:xfrm>
            <a:off x="4346448" y="4270248"/>
            <a:ext cx="3511296" cy="2029968"/>
          </a:xfrm>
        </p:spPr>
        <p:txBody>
          <a:bodyPr/>
          <a:lstStyle>
            <a:lvl1pPr marL="0" indent="0">
              <a:lnSpc>
                <a:spcPct val="106000"/>
              </a:lnSpc>
              <a:spcBef>
                <a:spcPts val="1056"/>
              </a:spcBef>
              <a:buNone/>
              <a:defRPr b="0"/>
            </a:lvl1pPr>
          </a:lstStyle>
          <a:p>
            <a:pPr lvl="0"/>
            <a:r>
              <a:rPr lang="en-US"/>
              <a:t>Click to edit Master text styles</a:t>
            </a:r>
          </a:p>
          <a:p>
            <a:pPr lvl="1"/>
            <a:r>
              <a:rPr lang="en-US"/>
              <a:t>Second level</a:t>
            </a:r>
          </a:p>
        </p:txBody>
      </p:sp>
      <p:sp>
        <p:nvSpPr>
          <p:cNvPr id="17" name="Text Placeholder 15"/>
          <p:cNvSpPr>
            <a:spLocks noGrp="1"/>
          </p:cNvSpPr>
          <p:nvPr>
            <p:ph type="body" sz="quarter" idx="20"/>
          </p:nvPr>
        </p:nvSpPr>
        <p:spPr>
          <a:xfrm>
            <a:off x="8168640" y="4270248"/>
            <a:ext cx="3511296" cy="2029968"/>
          </a:xfrm>
        </p:spPr>
        <p:txBody>
          <a:bodyPr/>
          <a:lstStyle>
            <a:lvl1pPr marL="0" indent="0">
              <a:lnSpc>
                <a:spcPct val="106000"/>
              </a:lnSpc>
              <a:spcBef>
                <a:spcPts val="1056"/>
              </a:spcBef>
              <a:buNone/>
              <a:defRPr b="0"/>
            </a:lvl1pPr>
          </a:lstStyle>
          <a:p>
            <a:pPr lvl="0"/>
            <a:r>
              <a:rPr lang="en-US"/>
              <a:t>Click to edit Master text styles</a:t>
            </a:r>
          </a:p>
          <a:p>
            <a:pPr lvl="1"/>
            <a:r>
              <a:rPr lang="en-US"/>
              <a:t>Second level</a:t>
            </a:r>
          </a:p>
        </p:txBody>
      </p:sp>
      <p:sp>
        <p:nvSpPr>
          <p:cNvPr id="6" name="Rectangle 2"/>
          <p:cNvSpPr>
            <a:spLocks noGrp="1" noChangeArrowheads="1"/>
          </p:cNvSpPr>
          <p:nvPr>
            <p:ph type="title"/>
          </p:nvPr>
        </p:nvSpPr>
        <p:spPr bwMode="gray">
          <a:xfrm>
            <a:off x="359774" y="146611"/>
            <a:ext cx="11127316" cy="4567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b" anchorCtr="0" compatLnSpc="1">
            <a:prstTxWarp prst="textNoShape">
              <a:avLst/>
            </a:prstTxWarp>
            <a:spAutoFit/>
          </a:bodyPr>
          <a:lstStyle>
            <a:lvl1pPr>
              <a:defRPr sz="2800" b="0">
                <a:solidFill>
                  <a:schemeClr val="bg1"/>
                </a:solidFill>
                <a:latin typeface="Georgia" pitchFamily="18" charset="0"/>
              </a:defRPr>
            </a:lvl1pPr>
          </a:lstStyle>
          <a:p>
            <a:pPr lvl="0"/>
            <a:endParaRPr lang="en-US" dirty="0"/>
          </a:p>
        </p:txBody>
      </p:sp>
    </p:spTree>
    <p:extLst>
      <p:ext uri="{BB962C8B-B14F-4D97-AF65-F5344CB8AC3E}">
        <p14:creationId xmlns:p14="http://schemas.microsoft.com/office/powerpoint/2010/main" val="394445306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Charts - 2/slide with bullets">
    <p:spTree>
      <p:nvGrpSpPr>
        <p:cNvPr id="1" name=""/>
        <p:cNvGrpSpPr/>
        <p:nvPr/>
      </p:nvGrpSpPr>
      <p:grpSpPr>
        <a:xfrm>
          <a:off x="0" y="0"/>
          <a:ext cx="0" cy="0"/>
          <a:chOff x="0" y="0"/>
          <a:chExt cx="0" cy="0"/>
        </a:xfrm>
      </p:grpSpPr>
      <p:sp>
        <p:nvSpPr>
          <p:cNvPr id="11" name="Text Placeholder 15"/>
          <p:cNvSpPr>
            <a:spLocks noGrp="1"/>
          </p:cNvSpPr>
          <p:nvPr>
            <p:ph type="body" sz="quarter" idx="17"/>
          </p:nvPr>
        </p:nvSpPr>
        <p:spPr>
          <a:xfrm>
            <a:off x="524256" y="4864608"/>
            <a:ext cx="5340096" cy="1088136"/>
          </a:xfrm>
        </p:spPr>
        <p:txBody>
          <a:bodyPr/>
          <a:lstStyle>
            <a:lvl1pPr marL="0" indent="0">
              <a:lnSpc>
                <a:spcPct val="106000"/>
              </a:lnSpc>
              <a:spcBef>
                <a:spcPts val="0"/>
              </a:spcBef>
              <a:buNone/>
              <a:defRPr b="0"/>
            </a:lvl1pPr>
          </a:lstStyle>
          <a:p>
            <a:pPr lvl="0"/>
            <a:r>
              <a:rPr lang="en-US"/>
              <a:t>Click to edit Master text styles</a:t>
            </a:r>
          </a:p>
          <a:p>
            <a:pPr lvl="1"/>
            <a:r>
              <a:rPr lang="en-US"/>
              <a:t>Second level</a:t>
            </a:r>
          </a:p>
        </p:txBody>
      </p:sp>
      <p:sp>
        <p:nvSpPr>
          <p:cNvPr id="17" name="Text Placeholder 15"/>
          <p:cNvSpPr>
            <a:spLocks noGrp="1"/>
          </p:cNvSpPr>
          <p:nvPr>
            <p:ph type="body" sz="quarter" idx="20"/>
          </p:nvPr>
        </p:nvSpPr>
        <p:spPr>
          <a:xfrm>
            <a:off x="6315456" y="4864608"/>
            <a:ext cx="5340096" cy="1088136"/>
          </a:xfrm>
        </p:spPr>
        <p:txBody>
          <a:bodyPr/>
          <a:lstStyle>
            <a:lvl1pPr marL="0" indent="0">
              <a:lnSpc>
                <a:spcPct val="106000"/>
              </a:lnSpc>
              <a:spcBef>
                <a:spcPts val="0"/>
              </a:spcBef>
              <a:buNone/>
              <a:defRPr b="0"/>
            </a:lvl1pPr>
          </a:lstStyle>
          <a:p>
            <a:pPr lvl="0"/>
            <a:r>
              <a:rPr lang="en-US"/>
              <a:t>Click to edit Master text styles</a:t>
            </a:r>
          </a:p>
          <a:p>
            <a:pPr lvl="1"/>
            <a:r>
              <a:rPr lang="en-US"/>
              <a:t>Second level</a:t>
            </a:r>
          </a:p>
        </p:txBody>
      </p:sp>
      <p:sp>
        <p:nvSpPr>
          <p:cNvPr id="5" name="Rectangle 2"/>
          <p:cNvSpPr>
            <a:spLocks noGrp="1" noChangeArrowheads="1"/>
          </p:cNvSpPr>
          <p:nvPr>
            <p:ph type="title"/>
          </p:nvPr>
        </p:nvSpPr>
        <p:spPr bwMode="gray">
          <a:xfrm>
            <a:off x="359774" y="146611"/>
            <a:ext cx="11127316" cy="4567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b" anchorCtr="0" compatLnSpc="1">
            <a:prstTxWarp prst="textNoShape">
              <a:avLst/>
            </a:prstTxWarp>
            <a:spAutoFit/>
          </a:bodyPr>
          <a:lstStyle>
            <a:lvl1pPr>
              <a:defRPr sz="2800" b="0">
                <a:solidFill>
                  <a:schemeClr val="bg1"/>
                </a:solidFill>
                <a:latin typeface="Georgia" pitchFamily="18" charset="0"/>
              </a:defRPr>
            </a:lvl1pPr>
          </a:lstStyle>
          <a:p>
            <a:pPr lvl="0"/>
            <a:endParaRPr lang="en-US" dirty="0"/>
          </a:p>
        </p:txBody>
      </p:sp>
    </p:spTree>
    <p:extLst>
      <p:ext uri="{BB962C8B-B14F-4D97-AF65-F5344CB8AC3E}">
        <p14:creationId xmlns:p14="http://schemas.microsoft.com/office/powerpoint/2010/main" val="11346733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Michelangelo (top)">
    <p:spTree>
      <p:nvGrpSpPr>
        <p:cNvPr id="1" name=""/>
        <p:cNvGrpSpPr/>
        <p:nvPr/>
      </p:nvGrpSpPr>
      <p:grpSpPr>
        <a:xfrm>
          <a:off x="0" y="0"/>
          <a:ext cx="0" cy="0"/>
          <a:chOff x="0" y="0"/>
          <a:chExt cx="0" cy="0"/>
        </a:xfrm>
      </p:grpSpPr>
      <p:sp>
        <p:nvSpPr>
          <p:cNvPr id="13" name="Text Placeholder 15"/>
          <p:cNvSpPr>
            <a:spLocks noGrp="1"/>
          </p:cNvSpPr>
          <p:nvPr>
            <p:ph type="body" sz="quarter" idx="23"/>
          </p:nvPr>
        </p:nvSpPr>
        <p:spPr>
          <a:xfrm>
            <a:off x="524256" y="2898648"/>
            <a:ext cx="5352288" cy="3392424"/>
          </a:xfrm>
        </p:spPr>
        <p:txBody>
          <a:bodyPr/>
          <a:lstStyle>
            <a:lvl1pPr marL="0" indent="0">
              <a:lnSpc>
                <a:spcPct val="106000"/>
              </a:lnSpc>
              <a:spcBef>
                <a:spcPts val="1056"/>
              </a:spcBef>
              <a:buNone/>
              <a:defRPr b="0"/>
            </a:lvl1pPr>
          </a:lstStyle>
          <a:p>
            <a:pPr lvl="0"/>
            <a:r>
              <a:rPr lang="en-US"/>
              <a:t>Click to edit Master text styles</a:t>
            </a:r>
          </a:p>
          <a:p>
            <a:pPr lvl="1"/>
            <a:r>
              <a:rPr lang="en-US"/>
              <a:t>Second level</a:t>
            </a:r>
          </a:p>
        </p:txBody>
      </p:sp>
      <p:sp>
        <p:nvSpPr>
          <p:cNvPr id="14" name="Text Placeholder 15"/>
          <p:cNvSpPr>
            <a:spLocks noGrp="1"/>
          </p:cNvSpPr>
          <p:nvPr>
            <p:ph type="body" sz="quarter" idx="24"/>
          </p:nvPr>
        </p:nvSpPr>
        <p:spPr>
          <a:xfrm>
            <a:off x="6315456" y="2898648"/>
            <a:ext cx="5352288" cy="3392424"/>
          </a:xfrm>
        </p:spPr>
        <p:txBody>
          <a:bodyPr/>
          <a:lstStyle>
            <a:lvl1pPr marL="0" indent="0">
              <a:lnSpc>
                <a:spcPct val="106000"/>
              </a:lnSpc>
              <a:spcBef>
                <a:spcPts val="1056"/>
              </a:spcBef>
              <a:buNone/>
              <a:defRPr b="0"/>
            </a:lvl1pPr>
          </a:lstStyle>
          <a:p>
            <a:pPr lvl="0"/>
            <a:r>
              <a:rPr lang="en-US"/>
              <a:t>Click to edit Master text styles</a:t>
            </a:r>
          </a:p>
          <a:p>
            <a:pPr lvl="1"/>
            <a:r>
              <a:rPr lang="en-US"/>
              <a:t>Second level</a:t>
            </a:r>
          </a:p>
        </p:txBody>
      </p:sp>
      <p:sp>
        <p:nvSpPr>
          <p:cNvPr id="5" name="Rectangle 2"/>
          <p:cNvSpPr>
            <a:spLocks noGrp="1" noChangeArrowheads="1"/>
          </p:cNvSpPr>
          <p:nvPr>
            <p:ph type="title"/>
          </p:nvPr>
        </p:nvSpPr>
        <p:spPr bwMode="gray">
          <a:xfrm>
            <a:off x="359774" y="146611"/>
            <a:ext cx="11127316" cy="4567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b" anchorCtr="0" compatLnSpc="1">
            <a:prstTxWarp prst="textNoShape">
              <a:avLst/>
            </a:prstTxWarp>
            <a:spAutoFit/>
          </a:bodyPr>
          <a:lstStyle>
            <a:lvl1pPr>
              <a:defRPr sz="2800" b="0">
                <a:solidFill>
                  <a:schemeClr val="bg1"/>
                </a:solidFill>
                <a:latin typeface="Georgia" pitchFamily="18" charset="0"/>
              </a:defRPr>
            </a:lvl1pPr>
          </a:lstStyle>
          <a:p>
            <a:pPr lvl="0"/>
            <a:endParaRPr lang="en-US" dirty="0"/>
          </a:p>
        </p:txBody>
      </p:sp>
    </p:spTree>
    <p:extLst>
      <p:ext uri="{BB962C8B-B14F-4D97-AF65-F5344CB8AC3E}">
        <p14:creationId xmlns:p14="http://schemas.microsoft.com/office/powerpoint/2010/main" val="282096697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Michelangelo (left)">
    <p:spTree>
      <p:nvGrpSpPr>
        <p:cNvPr id="1" name=""/>
        <p:cNvGrpSpPr/>
        <p:nvPr/>
      </p:nvGrpSpPr>
      <p:grpSpPr>
        <a:xfrm>
          <a:off x="0" y="0"/>
          <a:ext cx="0" cy="0"/>
          <a:chOff x="0" y="0"/>
          <a:chExt cx="0" cy="0"/>
        </a:xfrm>
      </p:grpSpPr>
      <p:sp>
        <p:nvSpPr>
          <p:cNvPr id="14" name="Text Placeholder 15"/>
          <p:cNvSpPr>
            <a:spLocks noGrp="1"/>
          </p:cNvSpPr>
          <p:nvPr>
            <p:ph type="body" sz="quarter" idx="24"/>
          </p:nvPr>
        </p:nvSpPr>
        <p:spPr>
          <a:xfrm>
            <a:off x="6315456" y="1152144"/>
            <a:ext cx="5352288" cy="5138928"/>
          </a:xfrm>
        </p:spPr>
        <p:txBody>
          <a:bodyPr/>
          <a:lstStyle>
            <a:lvl1pPr marL="0" indent="0">
              <a:lnSpc>
                <a:spcPct val="106000"/>
              </a:lnSpc>
              <a:spcBef>
                <a:spcPts val="1056"/>
              </a:spcBef>
              <a:buNone/>
              <a:defRPr b="0"/>
            </a:lvl1pPr>
          </a:lstStyle>
          <a:p>
            <a:pPr lvl="0"/>
            <a:r>
              <a:rPr lang="en-US"/>
              <a:t>Click to edit Master text styles</a:t>
            </a:r>
          </a:p>
          <a:p>
            <a:pPr lvl="1"/>
            <a:r>
              <a:rPr lang="en-US"/>
              <a:t>Second level</a:t>
            </a:r>
          </a:p>
        </p:txBody>
      </p:sp>
      <p:sp>
        <p:nvSpPr>
          <p:cNvPr id="4" name="Rectangle 2"/>
          <p:cNvSpPr>
            <a:spLocks noGrp="1" noChangeArrowheads="1"/>
          </p:cNvSpPr>
          <p:nvPr>
            <p:ph type="title"/>
          </p:nvPr>
        </p:nvSpPr>
        <p:spPr bwMode="gray">
          <a:xfrm>
            <a:off x="359774" y="146611"/>
            <a:ext cx="11127316" cy="4567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b" anchorCtr="0" compatLnSpc="1">
            <a:prstTxWarp prst="textNoShape">
              <a:avLst/>
            </a:prstTxWarp>
            <a:spAutoFit/>
          </a:bodyPr>
          <a:lstStyle>
            <a:lvl1pPr>
              <a:defRPr sz="2800" b="0">
                <a:solidFill>
                  <a:schemeClr val="bg1"/>
                </a:solidFill>
                <a:latin typeface="Georgia" pitchFamily="18" charset="0"/>
              </a:defRPr>
            </a:lvl1pPr>
          </a:lstStyle>
          <a:p>
            <a:pPr lvl="0"/>
            <a:endParaRPr lang="en-US" dirty="0"/>
          </a:p>
        </p:txBody>
      </p:sp>
    </p:spTree>
    <p:extLst>
      <p:ext uri="{BB962C8B-B14F-4D97-AF65-F5344CB8AC3E}">
        <p14:creationId xmlns:p14="http://schemas.microsoft.com/office/powerpoint/2010/main" val="341504746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Resumes - 2">
    <p:spTree>
      <p:nvGrpSpPr>
        <p:cNvPr id="1" name=""/>
        <p:cNvGrpSpPr/>
        <p:nvPr/>
      </p:nvGrpSpPr>
      <p:grpSpPr>
        <a:xfrm>
          <a:off x="0" y="0"/>
          <a:ext cx="0" cy="0"/>
          <a:chOff x="0" y="0"/>
          <a:chExt cx="0" cy="0"/>
        </a:xfrm>
      </p:grpSpPr>
      <p:sp>
        <p:nvSpPr>
          <p:cNvPr id="13" name="Text Placeholder 15"/>
          <p:cNvSpPr>
            <a:spLocks noGrp="1"/>
          </p:cNvSpPr>
          <p:nvPr>
            <p:ph type="body" sz="quarter" idx="23"/>
          </p:nvPr>
        </p:nvSpPr>
        <p:spPr>
          <a:xfrm>
            <a:off x="524256" y="2697480"/>
            <a:ext cx="5340096" cy="3346704"/>
          </a:xfrm>
        </p:spPr>
        <p:txBody>
          <a:bodyPr/>
          <a:lstStyle>
            <a:lvl1pPr marL="0" indent="0">
              <a:lnSpc>
                <a:spcPct val="106000"/>
              </a:lnSpc>
              <a:spcBef>
                <a:spcPts val="1056"/>
              </a:spcBef>
              <a:buNone/>
              <a:defRPr b="0"/>
            </a:lvl1pPr>
          </a:lstStyle>
          <a:p>
            <a:pPr lvl="0"/>
            <a:r>
              <a:rPr lang="en-US"/>
              <a:t>Click to edit Master text styles</a:t>
            </a:r>
          </a:p>
          <a:p>
            <a:pPr lvl="1"/>
            <a:r>
              <a:rPr lang="en-US"/>
              <a:t>Second level</a:t>
            </a:r>
          </a:p>
        </p:txBody>
      </p:sp>
      <p:sp>
        <p:nvSpPr>
          <p:cNvPr id="14" name="Text Placeholder 15"/>
          <p:cNvSpPr>
            <a:spLocks noGrp="1"/>
          </p:cNvSpPr>
          <p:nvPr>
            <p:ph type="body" sz="quarter" idx="24"/>
          </p:nvPr>
        </p:nvSpPr>
        <p:spPr>
          <a:xfrm>
            <a:off x="6315456" y="2697480"/>
            <a:ext cx="5340096" cy="3346704"/>
          </a:xfrm>
        </p:spPr>
        <p:txBody>
          <a:bodyPr/>
          <a:lstStyle>
            <a:lvl1pPr marL="0" indent="0">
              <a:lnSpc>
                <a:spcPct val="106000"/>
              </a:lnSpc>
              <a:spcBef>
                <a:spcPts val="1056"/>
              </a:spcBef>
              <a:buNone/>
              <a:defRPr b="0"/>
            </a:lvl1pPr>
          </a:lstStyle>
          <a:p>
            <a:pPr lvl="0"/>
            <a:r>
              <a:rPr lang="en-US"/>
              <a:t>Click to edit Master text styles</a:t>
            </a:r>
          </a:p>
          <a:p>
            <a:pPr lvl="1"/>
            <a:r>
              <a:rPr lang="en-US"/>
              <a:t>Second level</a:t>
            </a:r>
          </a:p>
        </p:txBody>
      </p:sp>
      <p:sp>
        <p:nvSpPr>
          <p:cNvPr id="9" name="Text Placeholder 15"/>
          <p:cNvSpPr>
            <a:spLocks noGrp="1"/>
          </p:cNvSpPr>
          <p:nvPr>
            <p:ph type="body" sz="quarter" idx="25"/>
          </p:nvPr>
        </p:nvSpPr>
        <p:spPr>
          <a:xfrm>
            <a:off x="1926336" y="1399033"/>
            <a:ext cx="3925824" cy="657424"/>
          </a:xfrm>
        </p:spPr>
        <p:txBody>
          <a:bodyPr lIns="54864" tIns="54864" rIns="54864" bIns="54864">
            <a:spAutoFit/>
          </a:bodyPr>
          <a:lstStyle>
            <a:lvl1pPr marL="0" indent="0">
              <a:lnSpc>
                <a:spcPct val="110000"/>
              </a:lnSpc>
              <a:spcBef>
                <a:spcPts val="132"/>
              </a:spcBef>
              <a:buNone/>
              <a:defRPr b="1" i="1"/>
            </a:lvl1pPr>
          </a:lstStyle>
          <a:p>
            <a:pPr lvl="0"/>
            <a:r>
              <a:rPr lang="en-US"/>
              <a:t>Click to edit Master text styles</a:t>
            </a:r>
          </a:p>
          <a:p>
            <a:pPr lvl="1"/>
            <a:r>
              <a:rPr lang="en-US"/>
              <a:t>Second level</a:t>
            </a:r>
          </a:p>
        </p:txBody>
      </p:sp>
      <p:sp>
        <p:nvSpPr>
          <p:cNvPr id="10" name="Text Placeholder 15"/>
          <p:cNvSpPr>
            <a:spLocks noGrp="1"/>
          </p:cNvSpPr>
          <p:nvPr>
            <p:ph type="body" sz="quarter" idx="26"/>
          </p:nvPr>
        </p:nvSpPr>
        <p:spPr>
          <a:xfrm>
            <a:off x="7717536" y="1399033"/>
            <a:ext cx="3925824" cy="657424"/>
          </a:xfrm>
        </p:spPr>
        <p:txBody>
          <a:bodyPr lIns="54864" tIns="54864" rIns="54864" bIns="54864">
            <a:spAutoFit/>
          </a:bodyPr>
          <a:lstStyle>
            <a:lvl1pPr marL="0" indent="0">
              <a:lnSpc>
                <a:spcPct val="110000"/>
              </a:lnSpc>
              <a:spcBef>
                <a:spcPts val="132"/>
              </a:spcBef>
              <a:buNone/>
              <a:defRPr b="1" i="1"/>
            </a:lvl1pPr>
          </a:lstStyle>
          <a:p>
            <a:pPr lvl="0"/>
            <a:r>
              <a:rPr lang="en-US"/>
              <a:t>Click to edit Master text styles</a:t>
            </a:r>
          </a:p>
          <a:p>
            <a:pPr lvl="1"/>
            <a:r>
              <a:rPr lang="en-US"/>
              <a:t>Second level</a:t>
            </a:r>
          </a:p>
        </p:txBody>
      </p:sp>
      <p:sp>
        <p:nvSpPr>
          <p:cNvPr id="7" name="Rectangle 2"/>
          <p:cNvSpPr>
            <a:spLocks noGrp="1" noChangeArrowheads="1"/>
          </p:cNvSpPr>
          <p:nvPr>
            <p:ph type="title"/>
          </p:nvPr>
        </p:nvSpPr>
        <p:spPr bwMode="gray">
          <a:xfrm>
            <a:off x="359774" y="146611"/>
            <a:ext cx="11127316" cy="4567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b" anchorCtr="0" compatLnSpc="1">
            <a:prstTxWarp prst="textNoShape">
              <a:avLst/>
            </a:prstTxWarp>
            <a:spAutoFit/>
          </a:bodyPr>
          <a:lstStyle>
            <a:lvl1pPr>
              <a:defRPr sz="2800" b="0">
                <a:solidFill>
                  <a:schemeClr val="bg1"/>
                </a:solidFill>
                <a:latin typeface="Georgia" pitchFamily="18" charset="0"/>
              </a:defRPr>
            </a:lvl1pPr>
          </a:lstStyle>
          <a:p>
            <a:pPr lvl="0"/>
            <a:endParaRPr lang="en-US" dirty="0"/>
          </a:p>
        </p:txBody>
      </p:sp>
    </p:spTree>
    <p:extLst>
      <p:ext uri="{BB962C8B-B14F-4D97-AF65-F5344CB8AC3E}">
        <p14:creationId xmlns:p14="http://schemas.microsoft.com/office/powerpoint/2010/main" val="380595673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Resumes - 4">
    <p:spTree>
      <p:nvGrpSpPr>
        <p:cNvPr id="1" name=""/>
        <p:cNvGrpSpPr/>
        <p:nvPr/>
      </p:nvGrpSpPr>
      <p:grpSpPr>
        <a:xfrm>
          <a:off x="0" y="0"/>
          <a:ext cx="0" cy="0"/>
          <a:chOff x="0" y="0"/>
          <a:chExt cx="0" cy="0"/>
        </a:xfrm>
      </p:grpSpPr>
      <p:sp>
        <p:nvSpPr>
          <p:cNvPr id="13" name="Text Placeholder 15"/>
          <p:cNvSpPr>
            <a:spLocks noGrp="1"/>
          </p:cNvSpPr>
          <p:nvPr>
            <p:ph type="body" sz="quarter" idx="23"/>
          </p:nvPr>
        </p:nvSpPr>
        <p:spPr>
          <a:xfrm>
            <a:off x="524256" y="2697480"/>
            <a:ext cx="5340096" cy="1024128"/>
          </a:xfrm>
        </p:spPr>
        <p:txBody>
          <a:bodyPr/>
          <a:lstStyle>
            <a:lvl1pPr marL="0" indent="0">
              <a:lnSpc>
                <a:spcPct val="106000"/>
              </a:lnSpc>
              <a:spcBef>
                <a:spcPts val="1056"/>
              </a:spcBef>
              <a:buNone/>
              <a:defRPr b="0"/>
            </a:lvl1pPr>
          </a:lstStyle>
          <a:p>
            <a:pPr lvl="0"/>
            <a:r>
              <a:rPr lang="en-US"/>
              <a:t>Click to edit Master text styles</a:t>
            </a:r>
          </a:p>
          <a:p>
            <a:pPr lvl="1"/>
            <a:r>
              <a:rPr lang="en-US"/>
              <a:t>Second level</a:t>
            </a:r>
          </a:p>
        </p:txBody>
      </p:sp>
      <p:sp>
        <p:nvSpPr>
          <p:cNvPr id="14" name="Text Placeholder 15"/>
          <p:cNvSpPr>
            <a:spLocks noGrp="1"/>
          </p:cNvSpPr>
          <p:nvPr>
            <p:ph type="body" sz="quarter" idx="24"/>
          </p:nvPr>
        </p:nvSpPr>
        <p:spPr>
          <a:xfrm>
            <a:off x="6315456" y="2697480"/>
            <a:ext cx="5340096" cy="1024128"/>
          </a:xfrm>
        </p:spPr>
        <p:txBody>
          <a:bodyPr/>
          <a:lstStyle>
            <a:lvl1pPr marL="0" indent="0">
              <a:lnSpc>
                <a:spcPct val="106000"/>
              </a:lnSpc>
              <a:spcBef>
                <a:spcPts val="1056"/>
              </a:spcBef>
              <a:buNone/>
              <a:defRPr b="0"/>
            </a:lvl1pPr>
          </a:lstStyle>
          <a:p>
            <a:pPr lvl="0"/>
            <a:r>
              <a:rPr lang="en-US"/>
              <a:t>Click to edit Master text styles</a:t>
            </a:r>
          </a:p>
          <a:p>
            <a:pPr lvl="1"/>
            <a:r>
              <a:rPr lang="en-US"/>
              <a:t>Second level</a:t>
            </a:r>
          </a:p>
        </p:txBody>
      </p:sp>
      <p:sp>
        <p:nvSpPr>
          <p:cNvPr id="9" name="Text Placeholder 15"/>
          <p:cNvSpPr>
            <a:spLocks noGrp="1"/>
          </p:cNvSpPr>
          <p:nvPr>
            <p:ph type="body" sz="quarter" idx="25"/>
          </p:nvPr>
        </p:nvSpPr>
        <p:spPr>
          <a:xfrm>
            <a:off x="1926336" y="1399032"/>
            <a:ext cx="3925824" cy="629724"/>
          </a:xfrm>
        </p:spPr>
        <p:txBody>
          <a:bodyPr lIns="54864" tIns="54864" rIns="54864" bIns="54864">
            <a:spAutoFit/>
          </a:bodyPr>
          <a:lstStyle>
            <a:lvl1pPr marL="0" indent="0">
              <a:lnSpc>
                <a:spcPct val="95000"/>
              </a:lnSpc>
              <a:spcBef>
                <a:spcPts val="0"/>
              </a:spcBef>
              <a:buNone/>
              <a:defRPr b="1" i="1"/>
            </a:lvl1pPr>
          </a:lstStyle>
          <a:p>
            <a:pPr lvl="0"/>
            <a:r>
              <a:rPr lang="en-US"/>
              <a:t>Click to edit Master text styles</a:t>
            </a:r>
          </a:p>
          <a:p>
            <a:pPr lvl="1"/>
            <a:r>
              <a:rPr lang="en-US"/>
              <a:t>Second level</a:t>
            </a:r>
          </a:p>
        </p:txBody>
      </p:sp>
      <p:sp>
        <p:nvSpPr>
          <p:cNvPr id="10" name="Text Placeholder 15"/>
          <p:cNvSpPr>
            <a:spLocks noGrp="1"/>
          </p:cNvSpPr>
          <p:nvPr>
            <p:ph type="body" sz="quarter" idx="26"/>
          </p:nvPr>
        </p:nvSpPr>
        <p:spPr>
          <a:xfrm>
            <a:off x="7717536" y="1399032"/>
            <a:ext cx="3925824" cy="629724"/>
          </a:xfrm>
        </p:spPr>
        <p:txBody>
          <a:bodyPr lIns="54864" tIns="54864" rIns="54864" bIns="54864">
            <a:spAutoFit/>
          </a:bodyPr>
          <a:lstStyle>
            <a:lvl1pPr marL="0" indent="0">
              <a:lnSpc>
                <a:spcPct val="95000"/>
              </a:lnSpc>
              <a:spcBef>
                <a:spcPts val="0"/>
              </a:spcBef>
              <a:buNone/>
              <a:defRPr b="1" i="1"/>
            </a:lvl1pPr>
          </a:lstStyle>
          <a:p>
            <a:pPr lvl="0"/>
            <a:r>
              <a:rPr lang="en-US"/>
              <a:t>Click to edit Master text styles</a:t>
            </a:r>
          </a:p>
          <a:p>
            <a:pPr lvl="1"/>
            <a:r>
              <a:rPr lang="en-US"/>
              <a:t>Second level</a:t>
            </a:r>
          </a:p>
        </p:txBody>
      </p:sp>
      <p:sp>
        <p:nvSpPr>
          <p:cNvPr id="16" name="Text Placeholder 15"/>
          <p:cNvSpPr>
            <a:spLocks noGrp="1"/>
          </p:cNvSpPr>
          <p:nvPr>
            <p:ph type="body" sz="quarter" idx="29"/>
          </p:nvPr>
        </p:nvSpPr>
        <p:spPr>
          <a:xfrm>
            <a:off x="524256" y="5202936"/>
            <a:ext cx="5340096" cy="1024128"/>
          </a:xfrm>
        </p:spPr>
        <p:txBody>
          <a:bodyPr/>
          <a:lstStyle>
            <a:lvl1pPr marL="0" indent="0">
              <a:lnSpc>
                <a:spcPct val="95000"/>
              </a:lnSpc>
              <a:spcBef>
                <a:spcPts val="0"/>
              </a:spcBef>
              <a:buNone/>
              <a:defRPr b="0"/>
            </a:lvl1pPr>
          </a:lstStyle>
          <a:p>
            <a:pPr lvl="0"/>
            <a:r>
              <a:rPr lang="en-US"/>
              <a:t>Click to edit Master text styles</a:t>
            </a:r>
          </a:p>
          <a:p>
            <a:pPr lvl="1"/>
            <a:r>
              <a:rPr lang="en-US"/>
              <a:t>Second level</a:t>
            </a:r>
          </a:p>
        </p:txBody>
      </p:sp>
      <p:sp>
        <p:nvSpPr>
          <p:cNvPr id="17" name="Text Placeholder 15"/>
          <p:cNvSpPr>
            <a:spLocks noGrp="1"/>
          </p:cNvSpPr>
          <p:nvPr>
            <p:ph type="body" sz="quarter" idx="30"/>
          </p:nvPr>
        </p:nvSpPr>
        <p:spPr>
          <a:xfrm>
            <a:off x="6315456" y="5202936"/>
            <a:ext cx="5340096" cy="1024128"/>
          </a:xfrm>
        </p:spPr>
        <p:txBody>
          <a:bodyPr/>
          <a:lstStyle>
            <a:lvl1pPr marL="0" indent="0">
              <a:lnSpc>
                <a:spcPct val="95000"/>
              </a:lnSpc>
              <a:spcBef>
                <a:spcPts val="0"/>
              </a:spcBef>
              <a:buNone/>
              <a:defRPr b="0"/>
            </a:lvl1pPr>
          </a:lstStyle>
          <a:p>
            <a:pPr lvl="0"/>
            <a:r>
              <a:rPr lang="en-US"/>
              <a:t>Click to edit Master text styles</a:t>
            </a:r>
          </a:p>
          <a:p>
            <a:pPr lvl="1"/>
            <a:r>
              <a:rPr lang="en-US"/>
              <a:t>Second level</a:t>
            </a:r>
          </a:p>
        </p:txBody>
      </p:sp>
      <p:sp>
        <p:nvSpPr>
          <p:cNvPr id="22" name="Text Placeholder 15"/>
          <p:cNvSpPr>
            <a:spLocks noGrp="1"/>
          </p:cNvSpPr>
          <p:nvPr>
            <p:ph type="body" sz="quarter" idx="33"/>
          </p:nvPr>
        </p:nvSpPr>
        <p:spPr>
          <a:xfrm>
            <a:off x="1926336" y="3904488"/>
            <a:ext cx="3925824" cy="629724"/>
          </a:xfrm>
        </p:spPr>
        <p:txBody>
          <a:bodyPr lIns="54864" tIns="54864" rIns="54864" bIns="54864">
            <a:spAutoFit/>
          </a:bodyPr>
          <a:lstStyle>
            <a:lvl1pPr marL="0" indent="0">
              <a:lnSpc>
                <a:spcPct val="95000"/>
              </a:lnSpc>
              <a:spcBef>
                <a:spcPts val="0"/>
              </a:spcBef>
              <a:buNone/>
              <a:defRPr b="1" i="1"/>
            </a:lvl1pPr>
          </a:lstStyle>
          <a:p>
            <a:pPr lvl="0"/>
            <a:r>
              <a:rPr lang="en-US"/>
              <a:t>Click to edit Master text styles</a:t>
            </a:r>
          </a:p>
          <a:p>
            <a:pPr lvl="1"/>
            <a:r>
              <a:rPr lang="en-US"/>
              <a:t>Second level</a:t>
            </a:r>
          </a:p>
        </p:txBody>
      </p:sp>
      <p:sp>
        <p:nvSpPr>
          <p:cNvPr id="23" name="Text Placeholder 15"/>
          <p:cNvSpPr>
            <a:spLocks noGrp="1"/>
          </p:cNvSpPr>
          <p:nvPr>
            <p:ph type="body" sz="quarter" idx="34"/>
          </p:nvPr>
        </p:nvSpPr>
        <p:spPr>
          <a:xfrm>
            <a:off x="7717536" y="3904488"/>
            <a:ext cx="3925824" cy="629724"/>
          </a:xfrm>
        </p:spPr>
        <p:txBody>
          <a:bodyPr lIns="54864" tIns="54864" rIns="54864" bIns="54864">
            <a:spAutoFit/>
          </a:bodyPr>
          <a:lstStyle>
            <a:lvl1pPr marL="0" indent="0">
              <a:lnSpc>
                <a:spcPct val="95000"/>
              </a:lnSpc>
              <a:spcBef>
                <a:spcPts val="0"/>
              </a:spcBef>
              <a:buNone/>
              <a:defRPr b="1" i="1"/>
            </a:lvl1pPr>
          </a:lstStyle>
          <a:p>
            <a:pPr lvl="0"/>
            <a:r>
              <a:rPr lang="en-US"/>
              <a:t>Click to edit Master text styles</a:t>
            </a:r>
          </a:p>
          <a:p>
            <a:pPr lvl="1"/>
            <a:r>
              <a:rPr lang="en-US"/>
              <a:t>Second level</a:t>
            </a:r>
          </a:p>
        </p:txBody>
      </p:sp>
      <p:sp>
        <p:nvSpPr>
          <p:cNvPr id="11" name="Rectangle 2"/>
          <p:cNvSpPr>
            <a:spLocks noGrp="1" noChangeArrowheads="1"/>
          </p:cNvSpPr>
          <p:nvPr>
            <p:ph type="title"/>
          </p:nvPr>
        </p:nvSpPr>
        <p:spPr bwMode="gray">
          <a:xfrm>
            <a:off x="359774" y="146611"/>
            <a:ext cx="11127316" cy="4567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b" anchorCtr="0" compatLnSpc="1">
            <a:prstTxWarp prst="textNoShape">
              <a:avLst/>
            </a:prstTxWarp>
            <a:spAutoFit/>
          </a:bodyPr>
          <a:lstStyle>
            <a:lvl1pPr>
              <a:defRPr sz="2800" b="0">
                <a:solidFill>
                  <a:schemeClr val="bg1"/>
                </a:solidFill>
                <a:latin typeface="Georgia" pitchFamily="18" charset="0"/>
              </a:defRPr>
            </a:lvl1pPr>
          </a:lstStyle>
          <a:p>
            <a:pPr lvl="0"/>
            <a:endParaRPr lang="en-US" dirty="0"/>
          </a:p>
        </p:txBody>
      </p:sp>
    </p:spTree>
    <p:extLst>
      <p:ext uri="{BB962C8B-B14F-4D97-AF65-F5344CB8AC3E}">
        <p14:creationId xmlns:p14="http://schemas.microsoft.com/office/powerpoint/2010/main" val="230135365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Resumes - 8">
    <p:spTree>
      <p:nvGrpSpPr>
        <p:cNvPr id="1" name=""/>
        <p:cNvGrpSpPr/>
        <p:nvPr/>
      </p:nvGrpSpPr>
      <p:grpSpPr>
        <a:xfrm>
          <a:off x="0" y="0"/>
          <a:ext cx="0" cy="0"/>
          <a:chOff x="0" y="0"/>
          <a:chExt cx="0" cy="0"/>
        </a:xfrm>
      </p:grpSpPr>
      <p:sp>
        <p:nvSpPr>
          <p:cNvPr id="9" name="Text Placeholder 15"/>
          <p:cNvSpPr>
            <a:spLocks noGrp="1"/>
          </p:cNvSpPr>
          <p:nvPr>
            <p:ph type="body" sz="quarter" idx="25"/>
          </p:nvPr>
        </p:nvSpPr>
        <p:spPr>
          <a:xfrm>
            <a:off x="1792224" y="1097281"/>
            <a:ext cx="3925824" cy="657424"/>
          </a:xfrm>
        </p:spPr>
        <p:txBody>
          <a:bodyPr lIns="54864" tIns="54864" rIns="54864" bIns="54864">
            <a:spAutoFit/>
          </a:bodyPr>
          <a:lstStyle>
            <a:lvl1pPr marL="0" indent="0">
              <a:lnSpc>
                <a:spcPct val="110000"/>
              </a:lnSpc>
              <a:spcBef>
                <a:spcPts val="132"/>
              </a:spcBef>
              <a:buNone/>
              <a:defRPr b="0"/>
            </a:lvl1pPr>
          </a:lstStyle>
          <a:p>
            <a:pPr lvl="0"/>
            <a:r>
              <a:rPr lang="en-US"/>
              <a:t>Click to edit Master text styles</a:t>
            </a:r>
          </a:p>
          <a:p>
            <a:pPr lvl="1"/>
            <a:r>
              <a:rPr lang="en-US"/>
              <a:t>Second level</a:t>
            </a:r>
          </a:p>
        </p:txBody>
      </p:sp>
      <p:sp>
        <p:nvSpPr>
          <p:cNvPr id="10" name="Text Placeholder 15"/>
          <p:cNvSpPr>
            <a:spLocks noGrp="1"/>
          </p:cNvSpPr>
          <p:nvPr>
            <p:ph type="body" sz="quarter" idx="26"/>
          </p:nvPr>
        </p:nvSpPr>
        <p:spPr>
          <a:xfrm>
            <a:off x="7559040" y="1097281"/>
            <a:ext cx="3925824" cy="657424"/>
          </a:xfrm>
        </p:spPr>
        <p:txBody>
          <a:bodyPr lIns="54864" tIns="54864" rIns="54864" bIns="54864">
            <a:spAutoFit/>
          </a:bodyPr>
          <a:lstStyle>
            <a:lvl1pPr marL="0" indent="0">
              <a:lnSpc>
                <a:spcPct val="110000"/>
              </a:lnSpc>
              <a:spcBef>
                <a:spcPts val="132"/>
              </a:spcBef>
              <a:buNone/>
              <a:defRPr b="0"/>
            </a:lvl1pPr>
          </a:lstStyle>
          <a:p>
            <a:pPr lvl="0"/>
            <a:r>
              <a:rPr lang="en-US"/>
              <a:t>Click to edit Master text styles</a:t>
            </a:r>
          </a:p>
          <a:p>
            <a:pPr lvl="1"/>
            <a:r>
              <a:rPr lang="en-US"/>
              <a:t>Second level</a:t>
            </a:r>
          </a:p>
        </p:txBody>
      </p:sp>
      <p:sp>
        <p:nvSpPr>
          <p:cNvPr id="22" name="Text Placeholder 15"/>
          <p:cNvSpPr>
            <a:spLocks noGrp="1"/>
          </p:cNvSpPr>
          <p:nvPr>
            <p:ph type="body" sz="quarter" idx="33"/>
          </p:nvPr>
        </p:nvSpPr>
        <p:spPr>
          <a:xfrm>
            <a:off x="1792224" y="2414017"/>
            <a:ext cx="3925824" cy="657424"/>
          </a:xfrm>
        </p:spPr>
        <p:txBody>
          <a:bodyPr lIns="54864" tIns="54864" rIns="54864" bIns="54864">
            <a:spAutoFit/>
          </a:bodyPr>
          <a:lstStyle>
            <a:lvl1pPr marL="0" indent="0">
              <a:lnSpc>
                <a:spcPct val="110000"/>
              </a:lnSpc>
              <a:spcBef>
                <a:spcPts val="132"/>
              </a:spcBef>
              <a:buNone/>
              <a:defRPr b="0"/>
            </a:lvl1pPr>
          </a:lstStyle>
          <a:p>
            <a:pPr lvl="0"/>
            <a:r>
              <a:rPr lang="en-US"/>
              <a:t>Click to edit Master text styles</a:t>
            </a:r>
          </a:p>
          <a:p>
            <a:pPr lvl="1"/>
            <a:r>
              <a:rPr lang="en-US"/>
              <a:t>Second level</a:t>
            </a:r>
          </a:p>
        </p:txBody>
      </p:sp>
      <p:sp>
        <p:nvSpPr>
          <p:cNvPr id="23" name="Text Placeholder 15"/>
          <p:cNvSpPr>
            <a:spLocks noGrp="1"/>
          </p:cNvSpPr>
          <p:nvPr>
            <p:ph type="body" sz="quarter" idx="34"/>
          </p:nvPr>
        </p:nvSpPr>
        <p:spPr>
          <a:xfrm>
            <a:off x="7571232" y="2414017"/>
            <a:ext cx="3925824" cy="657424"/>
          </a:xfrm>
        </p:spPr>
        <p:txBody>
          <a:bodyPr lIns="54864" tIns="54864" rIns="54864" bIns="54864">
            <a:spAutoFit/>
          </a:bodyPr>
          <a:lstStyle>
            <a:lvl1pPr marL="0" indent="0">
              <a:lnSpc>
                <a:spcPct val="110000"/>
              </a:lnSpc>
              <a:spcBef>
                <a:spcPts val="132"/>
              </a:spcBef>
              <a:buNone/>
              <a:defRPr b="0"/>
            </a:lvl1pPr>
          </a:lstStyle>
          <a:p>
            <a:pPr lvl="0"/>
            <a:r>
              <a:rPr lang="en-US"/>
              <a:t>Click to edit Master text styles</a:t>
            </a:r>
          </a:p>
          <a:p>
            <a:pPr lvl="1"/>
            <a:r>
              <a:rPr lang="en-US"/>
              <a:t>Second level</a:t>
            </a:r>
          </a:p>
        </p:txBody>
      </p:sp>
      <p:sp>
        <p:nvSpPr>
          <p:cNvPr id="26" name="Text Placeholder 15"/>
          <p:cNvSpPr>
            <a:spLocks noGrp="1"/>
          </p:cNvSpPr>
          <p:nvPr>
            <p:ph type="body" sz="quarter" idx="37"/>
          </p:nvPr>
        </p:nvSpPr>
        <p:spPr>
          <a:xfrm>
            <a:off x="1792224" y="3739896"/>
            <a:ext cx="3925824" cy="657424"/>
          </a:xfrm>
        </p:spPr>
        <p:txBody>
          <a:bodyPr lIns="54864" tIns="54864" rIns="54864" bIns="54864">
            <a:spAutoFit/>
          </a:bodyPr>
          <a:lstStyle>
            <a:lvl1pPr marL="0" indent="0">
              <a:lnSpc>
                <a:spcPct val="110000"/>
              </a:lnSpc>
              <a:spcBef>
                <a:spcPts val="132"/>
              </a:spcBef>
              <a:buNone/>
              <a:defRPr b="0"/>
            </a:lvl1pPr>
          </a:lstStyle>
          <a:p>
            <a:pPr lvl="0"/>
            <a:r>
              <a:rPr lang="en-US"/>
              <a:t>Click to edit Master text styles</a:t>
            </a:r>
          </a:p>
          <a:p>
            <a:pPr lvl="1"/>
            <a:r>
              <a:rPr lang="en-US"/>
              <a:t>Second level</a:t>
            </a:r>
          </a:p>
        </p:txBody>
      </p:sp>
      <p:sp>
        <p:nvSpPr>
          <p:cNvPr id="27" name="Text Placeholder 15"/>
          <p:cNvSpPr>
            <a:spLocks noGrp="1"/>
          </p:cNvSpPr>
          <p:nvPr>
            <p:ph type="body" sz="quarter" idx="38"/>
          </p:nvPr>
        </p:nvSpPr>
        <p:spPr>
          <a:xfrm>
            <a:off x="7717536" y="3739896"/>
            <a:ext cx="3925824" cy="657424"/>
          </a:xfrm>
        </p:spPr>
        <p:txBody>
          <a:bodyPr lIns="54864" tIns="54864" rIns="54864" bIns="54864">
            <a:spAutoFit/>
          </a:bodyPr>
          <a:lstStyle>
            <a:lvl1pPr marL="0" indent="0">
              <a:lnSpc>
                <a:spcPct val="110000"/>
              </a:lnSpc>
              <a:spcBef>
                <a:spcPts val="132"/>
              </a:spcBef>
              <a:buNone/>
              <a:defRPr b="0"/>
            </a:lvl1pPr>
          </a:lstStyle>
          <a:p>
            <a:pPr lvl="0"/>
            <a:r>
              <a:rPr lang="en-US"/>
              <a:t>Click to edit Master text styles</a:t>
            </a:r>
          </a:p>
          <a:p>
            <a:pPr lvl="1"/>
            <a:r>
              <a:rPr lang="en-US"/>
              <a:t>Second level</a:t>
            </a:r>
          </a:p>
        </p:txBody>
      </p:sp>
      <p:sp>
        <p:nvSpPr>
          <p:cNvPr id="30" name="Text Placeholder 15"/>
          <p:cNvSpPr>
            <a:spLocks noGrp="1"/>
          </p:cNvSpPr>
          <p:nvPr>
            <p:ph type="body" sz="quarter" idx="41"/>
          </p:nvPr>
        </p:nvSpPr>
        <p:spPr>
          <a:xfrm>
            <a:off x="1792224" y="5056633"/>
            <a:ext cx="3925824" cy="657424"/>
          </a:xfrm>
        </p:spPr>
        <p:txBody>
          <a:bodyPr lIns="54864" tIns="54864" rIns="54864" bIns="54864">
            <a:spAutoFit/>
          </a:bodyPr>
          <a:lstStyle>
            <a:lvl1pPr marL="0" indent="0">
              <a:lnSpc>
                <a:spcPct val="110000"/>
              </a:lnSpc>
              <a:spcBef>
                <a:spcPts val="132"/>
              </a:spcBef>
              <a:buNone/>
              <a:defRPr b="0"/>
            </a:lvl1pPr>
          </a:lstStyle>
          <a:p>
            <a:pPr lvl="0"/>
            <a:r>
              <a:rPr lang="en-US"/>
              <a:t>Click to edit Master text styles</a:t>
            </a:r>
          </a:p>
          <a:p>
            <a:pPr lvl="1"/>
            <a:r>
              <a:rPr lang="en-US"/>
              <a:t>Second level</a:t>
            </a:r>
          </a:p>
        </p:txBody>
      </p:sp>
      <p:sp>
        <p:nvSpPr>
          <p:cNvPr id="31" name="Text Placeholder 15"/>
          <p:cNvSpPr>
            <a:spLocks noGrp="1"/>
          </p:cNvSpPr>
          <p:nvPr>
            <p:ph type="body" sz="quarter" idx="42"/>
          </p:nvPr>
        </p:nvSpPr>
        <p:spPr>
          <a:xfrm>
            <a:off x="7571232" y="5056633"/>
            <a:ext cx="3925824" cy="657424"/>
          </a:xfrm>
        </p:spPr>
        <p:txBody>
          <a:bodyPr lIns="54864" tIns="54864" rIns="54864" bIns="54864">
            <a:spAutoFit/>
          </a:bodyPr>
          <a:lstStyle>
            <a:lvl1pPr marL="0" indent="0">
              <a:lnSpc>
                <a:spcPct val="110000"/>
              </a:lnSpc>
              <a:spcBef>
                <a:spcPts val="132"/>
              </a:spcBef>
              <a:buNone/>
              <a:defRPr b="0"/>
            </a:lvl1pPr>
          </a:lstStyle>
          <a:p>
            <a:pPr lvl="0"/>
            <a:r>
              <a:rPr lang="en-US"/>
              <a:t>Click to edit Master text styles</a:t>
            </a:r>
          </a:p>
          <a:p>
            <a:pPr lvl="1"/>
            <a:r>
              <a:rPr lang="en-US"/>
              <a:t>Second level</a:t>
            </a:r>
          </a:p>
        </p:txBody>
      </p:sp>
      <p:sp>
        <p:nvSpPr>
          <p:cNvPr id="11" name="Rectangle 2"/>
          <p:cNvSpPr>
            <a:spLocks noGrp="1" noChangeArrowheads="1"/>
          </p:cNvSpPr>
          <p:nvPr>
            <p:ph type="title"/>
          </p:nvPr>
        </p:nvSpPr>
        <p:spPr bwMode="gray">
          <a:xfrm>
            <a:off x="359774" y="146611"/>
            <a:ext cx="11127316" cy="4567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b" anchorCtr="0" compatLnSpc="1">
            <a:prstTxWarp prst="textNoShape">
              <a:avLst/>
            </a:prstTxWarp>
            <a:spAutoFit/>
          </a:bodyPr>
          <a:lstStyle>
            <a:lvl1pPr>
              <a:defRPr sz="2800" b="0">
                <a:solidFill>
                  <a:schemeClr val="bg1"/>
                </a:solidFill>
                <a:latin typeface="Georgia" pitchFamily="18" charset="0"/>
              </a:defRPr>
            </a:lvl1pPr>
          </a:lstStyle>
          <a:p>
            <a:pPr lvl="0"/>
            <a:endParaRPr lang="en-US" dirty="0"/>
          </a:p>
        </p:txBody>
      </p:sp>
    </p:spTree>
    <p:extLst>
      <p:ext uri="{BB962C8B-B14F-4D97-AF65-F5344CB8AC3E}">
        <p14:creationId xmlns:p14="http://schemas.microsoft.com/office/powerpoint/2010/main" val="47725683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Qualifications - 2x2">
    <p:spTree>
      <p:nvGrpSpPr>
        <p:cNvPr id="1" name=""/>
        <p:cNvGrpSpPr/>
        <p:nvPr/>
      </p:nvGrpSpPr>
      <p:grpSpPr>
        <a:xfrm>
          <a:off x="0" y="0"/>
          <a:ext cx="0" cy="0"/>
          <a:chOff x="0" y="0"/>
          <a:chExt cx="0" cy="0"/>
        </a:xfrm>
      </p:grpSpPr>
      <p:sp>
        <p:nvSpPr>
          <p:cNvPr id="8" name="Text Placeholder 15"/>
          <p:cNvSpPr>
            <a:spLocks noGrp="1"/>
          </p:cNvSpPr>
          <p:nvPr>
            <p:ph type="body" sz="quarter" idx="14"/>
          </p:nvPr>
        </p:nvSpPr>
        <p:spPr>
          <a:xfrm>
            <a:off x="524256" y="1399032"/>
            <a:ext cx="5352288" cy="2203704"/>
          </a:xfrm>
        </p:spPr>
        <p:txBody>
          <a:bodyPr/>
          <a:lstStyle>
            <a:lvl1pPr marL="0" indent="0">
              <a:lnSpc>
                <a:spcPct val="106000"/>
              </a:lnSpc>
              <a:spcBef>
                <a:spcPts val="1056"/>
              </a:spcBef>
              <a:buNone/>
              <a:defRPr b="0"/>
            </a:lvl1pPr>
          </a:lstStyle>
          <a:p>
            <a:pPr lvl="0"/>
            <a:r>
              <a:rPr lang="en-US"/>
              <a:t>Click to edit Master text styles</a:t>
            </a:r>
          </a:p>
          <a:p>
            <a:pPr lvl="1"/>
            <a:r>
              <a:rPr lang="en-US"/>
              <a:t>Second level</a:t>
            </a:r>
          </a:p>
        </p:txBody>
      </p:sp>
      <p:sp>
        <p:nvSpPr>
          <p:cNvPr id="9" name="Text Placeholder 15"/>
          <p:cNvSpPr>
            <a:spLocks noGrp="1"/>
          </p:cNvSpPr>
          <p:nvPr>
            <p:ph type="body" sz="quarter" idx="15"/>
          </p:nvPr>
        </p:nvSpPr>
        <p:spPr>
          <a:xfrm>
            <a:off x="6315456" y="1399032"/>
            <a:ext cx="5352288" cy="2203704"/>
          </a:xfrm>
        </p:spPr>
        <p:txBody>
          <a:bodyPr/>
          <a:lstStyle>
            <a:lvl1pPr marL="0" indent="0">
              <a:lnSpc>
                <a:spcPct val="106000"/>
              </a:lnSpc>
              <a:spcBef>
                <a:spcPts val="1056"/>
              </a:spcBef>
              <a:buNone/>
              <a:defRPr b="0"/>
            </a:lvl1pPr>
          </a:lstStyle>
          <a:p>
            <a:pPr lvl="0"/>
            <a:r>
              <a:rPr lang="en-US"/>
              <a:t>Click to edit Master text styles</a:t>
            </a:r>
          </a:p>
          <a:p>
            <a:pPr lvl="1"/>
            <a:r>
              <a:rPr lang="en-US"/>
              <a:t>Second level</a:t>
            </a:r>
          </a:p>
        </p:txBody>
      </p:sp>
      <p:sp>
        <p:nvSpPr>
          <p:cNvPr id="10" name="Text Placeholder 15"/>
          <p:cNvSpPr>
            <a:spLocks noGrp="1"/>
          </p:cNvSpPr>
          <p:nvPr>
            <p:ph type="body" sz="quarter" idx="16"/>
          </p:nvPr>
        </p:nvSpPr>
        <p:spPr>
          <a:xfrm>
            <a:off x="524256" y="4041648"/>
            <a:ext cx="5352288" cy="2203704"/>
          </a:xfrm>
        </p:spPr>
        <p:txBody>
          <a:bodyPr/>
          <a:lstStyle>
            <a:lvl1pPr marL="0" indent="0">
              <a:lnSpc>
                <a:spcPct val="106000"/>
              </a:lnSpc>
              <a:spcBef>
                <a:spcPts val="1056"/>
              </a:spcBef>
              <a:buNone/>
              <a:defRPr b="0"/>
            </a:lvl1pPr>
          </a:lstStyle>
          <a:p>
            <a:pPr lvl="0"/>
            <a:r>
              <a:rPr lang="en-US"/>
              <a:t>Click to edit Master text styles</a:t>
            </a:r>
          </a:p>
          <a:p>
            <a:pPr lvl="1"/>
            <a:r>
              <a:rPr lang="en-US"/>
              <a:t>Second level</a:t>
            </a:r>
          </a:p>
        </p:txBody>
      </p:sp>
      <p:sp>
        <p:nvSpPr>
          <p:cNvPr id="11" name="Text Placeholder 15"/>
          <p:cNvSpPr>
            <a:spLocks noGrp="1"/>
          </p:cNvSpPr>
          <p:nvPr>
            <p:ph type="body" sz="quarter" idx="17"/>
          </p:nvPr>
        </p:nvSpPr>
        <p:spPr>
          <a:xfrm>
            <a:off x="6315456" y="4041648"/>
            <a:ext cx="5352288" cy="2203704"/>
          </a:xfrm>
        </p:spPr>
        <p:txBody>
          <a:bodyPr/>
          <a:lstStyle>
            <a:lvl1pPr marL="0" indent="0">
              <a:lnSpc>
                <a:spcPct val="106000"/>
              </a:lnSpc>
              <a:spcBef>
                <a:spcPts val="1056"/>
              </a:spcBef>
              <a:buNone/>
              <a:defRPr b="0"/>
            </a:lvl1pPr>
          </a:lstStyle>
          <a:p>
            <a:pPr lvl="0"/>
            <a:r>
              <a:rPr lang="en-US"/>
              <a:t>Click to edit Master text styles</a:t>
            </a:r>
          </a:p>
          <a:p>
            <a:pPr lvl="1"/>
            <a:r>
              <a:rPr lang="en-US"/>
              <a:t>Second level</a:t>
            </a:r>
          </a:p>
        </p:txBody>
      </p:sp>
      <p:sp>
        <p:nvSpPr>
          <p:cNvPr id="7" name="Rectangle 2"/>
          <p:cNvSpPr>
            <a:spLocks noGrp="1" noChangeArrowheads="1"/>
          </p:cNvSpPr>
          <p:nvPr>
            <p:ph type="title"/>
          </p:nvPr>
        </p:nvSpPr>
        <p:spPr bwMode="gray">
          <a:xfrm>
            <a:off x="359774" y="146611"/>
            <a:ext cx="11127316" cy="4567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b" anchorCtr="0" compatLnSpc="1">
            <a:prstTxWarp prst="textNoShape">
              <a:avLst/>
            </a:prstTxWarp>
            <a:spAutoFit/>
          </a:bodyPr>
          <a:lstStyle>
            <a:lvl1pPr>
              <a:defRPr sz="2800" b="0">
                <a:solidFill>
                  <a:schemeClr val="bg1"/>
                </a:solidFill>
                <a:latin typeface="Georgia" pitchFamily="18" charset="0"/>
              </a:defRPr>
            </a:lvl1pPr>
          </a:lstStyle>
          <a:p>
            <a:pPr lvl="0"/>
            <a:endParaRPr lang="en-US" dirty="0"/>
          </a:p>
        </p:txBody>
      </p:sp>
    </p:spTree>
    <p:extLst>
      <p:ext uri="{BB962C8B-B14F-4D97-AF65-F5344CB8AC3E}">
        <p14:creationId xmlns:p14="http://schemas.microsoft.com/office/powerpoint/2010/main" val="319037318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bwMode="gray">
          <a:xfrm>
            <a:off x="359774" y="146611"/>
            <a:ext cx="11127316" cy="4567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b" anchorCtr="0" compatLnSpc="1">
            <a:prstTxWarp prst="textNoShape">
              <a:avLst/>
            </a:prstTxWarp>
            <a:spAutoFit/>
          </a:bodyPr>
          <a:lstStyle>
            <a:lvl1pPr>
              <a:defRPr sz="2800" b="0">
                <a:solidFill>
                  <a:schemeClr val="bg1"/>
                </a:solidFill>
                <a:latin typeface="Georgia" pitchFamily="18" charset="0"/>
              </a:defRPr>
            </a:lvl1pPr>
          </a:lstStyle>
          <a:p>
            <a:pPr lvl="0"/>
            <a:endParaRPr lang="en-US" dirty="0"/>
          </a:p>
        </p:txBody>
      </p:sp>
    </p:spTree>
    <p:extLst>
      <p:ext uri="{BB962C8B-B14F-4D97-AF65-F5344CB8AC3E}">
        <p14:creationId xmlns:p14="http://schemas.microsoft.com/office/powerpoint/2010/main" val="880740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678AE27-0DD8-47D7-AA91-2E9C70D80C93}" type="datetimeFigureOut">
              <a:rPr lang="en-US" smtClean="0"/>
              <a:t>1/31/2017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0501CB-7732-40E9-B97D-A696326BDE84}" type="slidenum">
              <a:rPr lang="en-US" smtClean="0"/>
              <a:t>‹#›</a:t>
            </a:fld>
            <a:endParaRPr lang="en-US"/>
          </a:p>
        </p:txBody>
      </p:sp>
    </p:spTree>
    <p:extLst>
      <p:ext uri="{BB962C8B-B14F-4D97-AF65-F5344CB8AC3E}">
        <p14:creationId xmlns:p14="http://schemas.microsoft.com/office/powerpoint/2010/main" val="418372231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2" name="Text Placeholder 97"/>
          <p:cNvSpPr txBox="1">
            <a:spLocks/>
          </p:cNvSpPr>
          <p:nvPr/>
        </p:nvSpPr>
        <p:spPr>
          <a:xfrm>
            <a:off x="1056218" y="1177925"/>
            <a:ext cx="5340349" cy="1023938"/>
          </a:xfrm>
          <a:prstGeom prst="rect">
            <a:avLst/>
          </a:prstGeom>
        </p:spPr>
        <p:txBody>
          <a:bodyPr/>
          <a:lstStyle/>
          <a:p>
            <a:pPr marL="169863" lvl="1" indent="-168275">
              <a:lnSpc>
                <a:spcPct val="106000"/>
              </a:lnSpc>
              <a:spcBef>
                <a:spcPct val="80000"/>
              </a:spcBef>
              <a:buClr>
                <a:srgbClr val="000000"/>
              </a:buClr>
              <a:buFont typeface="Wingdings 2" pitchFamily="18" charset="2"/>
              <a:buChar char="¡"/>
              <a:defRPr/>
            </a:pPr>
            <a:r>
              <a:rPr lang="en-US" sz="1200" dirty="0">
                <a:solidFill>
                  <a:srgbClr val="000000"/>
                </a:solidFill>
                <a:latin typeface="Arial"/>
              </a:rPr>
              <a:t>Bullet</a:t>
            </a:r>
          </a:p>
        </p:txBody>
      </p:sp>
      <p:sp>
        <p:nvSpPr>
          <p:cNvPr id="3" name="Title 2"/>
          <p:cNvSpPr>
            <a:spLocks noGrp="1" noChangeArrowheads="1"/>
          </p:cNvSpPr>
          <p:nvPr>
            <p:ph type="title"/>
          </p:nvPr>
        </p:nvSpPr>
        <p:spPr bwMode="gray">
          <a:xfrm>
            <a:off x="359774" y="146611"/>
            <a:ext cx="11127316" cy="4567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b" anchorCtr="0" compatLnSpc="1">
            <a:prstTxWarp prst="textNoShape">
              <a:avLst/>
            </a:prstTxWarp>
            <a:spAutoFit/>
          </a:bodyPr>
          <a:lstStyle>
            <a:lvl1pPr>
              <a:defRPr sz="2800" b="0">
                <a:solidFill>
                  <a:schemeClr val="bg1"/>
                </a:solidFill>
                <a:latin typeface="Georgia" pitchFamily="18" charset="0"/>
              </a:defRPr>
            </a:lvl1pPr>
          </a:lstStyle>
          <a:p>
            <a:pPr lvl="0"/>
            <a:endParaRPr lang="en-US" dirty="0"/>
          </a:p>
        </p:txBody>
      </p:sp>
    </p:spTree>
    <p:extLst>
      <p:ext uri="{BB962C8B-B14F-4D97-AF65-F5344CB8AC3E}">
        <p14:creationId xmlns:p14="http://schemas.microsoft.com/office/powerpoint/2010/main" val="109498069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1_Major Points_6">
    <p:spTree>
      <p:nvGrpSpPr>
        <p:cNvPr id="1" name=""/>
        <p:cNvGrpSpPr/>
        <p:nvPr/>
      </p:nvGrpSpPr>
      <p:grpSpPr>
        <a:xfrm>
          <a:off x="0" y="0"/>
          <a:ext cx="0" cy="0"/>
          <a:chOff x="0" y="0"/>
          <a:chExt cx="0" cy="0"/>
        </a:xfrm>
      </p:grpSpPr>
      <p:sp>
        <p:nvSpPr>
          <p:cNvPr id="15" name="Text Placeholder 14"/>
          <p:cNvSpPr>
            <a:spLocks noGrp="1"/>
          </p:cNvSpPr>
          <p:nvPr>
            <p:ph type="body" sz="quarter" idx="19"/>
          </p:nvPr>
        </p:nvSpPr>
        <p:spPr>
          <a:xfrm>
            <a:off x="2755392" y="1152144"/>
            <a:ext cx="4230624" cy="1088136"/>
          </a:xfrm>
        </p:spPr>
        <p:txBody>
          <a:bodyPr/>
          <a:lstStyle>
            <a:lvl1pPr>
              <a:buNone/>
              <a:defRPr/>
            </a:lvl1pPr>
          </a:lstStyle>
          <a:p>
            <a:pPr lvl="0"/>
            <a:r>
              <a:rPr lang="en-US"/>
              <a:t>Click to edit Master text styles</a:t>
            </a:r>
          </a:p>
        </p:txBody>
      </p:sp>
      <p:sp>
        <p:nvSpPr>
          <p:cNvPr id="16" name="Text Placeholder 14"/>
          <p:cNvSpPr>
            <a:spLocks noGrp="1"/>
          </p:cNvSpPr>
          <p:nvPr>
            <p:ph type="body" sz="quarter" idx="20"/>
          </p:nvPr>
        </p:nvSpPr>
        <p:spPr>
          <a:xfrm>
            <a:off x="2755392" y="2505456"/>
            <a:ext cx="4230624" cy="1088136"/>
          </a:xfrm>
        </p:spPr>
        <p:txBody>
          <a:bodyPr/>
          <a:lstStyle>
            <a:lvl1pPr>
              <a:buNone/>
              <a:defRPr/>
            </a:lvl1pPr>
          </a:lstStyle>
          <a:p>
            <a:pPr lvl="0"/>
            <a:r>
              <a:rPr lang="en-US"/>
              <a:t>Click to edit Master text styles</a:t>
            </a:r>
          </a:p>
        </p:txBody>
      </p:sp>
      <p:sp>
        <p:nvSpPr>
          <p:cNvPr id="17" name="Text Placeholder 14"/>
          <p:cNvSpPr>
            <a:spLocks noGrp="1"/>
          </p:cNvSpPr>
          <p:nvPr>
            <p:ph type="body" sz="quarter" idx="21"/>
          </p:nvPr>
        </p:nvSpPr>
        <p:spPr>
          <a:xfrm>
            <a:off x="2755392" y="3858768"/>
            <a:ext cx="4230624" cy="1088136"/>
          </a:xfrm>
        </p:spPr>
        <p:txBody>
          <a:bodyPr/>
          <a:lstStyle>
            <a:lvl1pPr>
              <a:buNone/>
              <a:defRPr/>
            </a:lvl1pPr>
          </a:lstStyle>
          <a:p>
            <a:pPr lvl="0"/>
            <a:r>
              <a:rPr lang="en-US"/>
              <a:t>Click to edit Master text styles</a:t>
            </a:r>
          </a:p>
        </p:txBody>
      </p:sp>
      <p:sp>
        <p:nvSpPr>
          <p:cNvPr id="21" name="Text Placeholder 14"/>
          <p:cNvSpPr>
            <a:spLocks noGrp="1"/>
          </p:cNvSpPr>
          <p:nvPr>
            <p:ph type="body" sz="quarter" idx="23"/>
          </p:nvPr>
        </p:nvSpPr>
        <p:spPr>
          <a:xfrm>
            <a:off x="7437120" y="1152144"/>
            <a:ext cx="4230624" cy="1088136"/>
          </a:xfrm>
        </p:spPr>
        <p:txBody>
          <a:bodyPr/>
          <a:lstStyle>
            <a:lvl1pPr>
              <a:buNone/>
              <a:defRPr/>
            </a:lvl1pPr>
          </a:lstStyle>
          <a:p>
            <a:pPr lvl="0"/>
            <a:r>
              <a:rPr lang="en-US"/>
              <a:t>Click to edit Master text styles</a:t>
            </a:r>
          </a:p>
        </p:txBody>
      </p:sp>
      <p:sp>
        <p:nvSpPr>
          <p:cNvPr id="22" name="Text Placeholder 14"/>
          <p:cNvSpPr>
            <a:spLocks noGrp="1"/>
          </p:cNvSpPr>
          <p:nvPr>
            <p:ph type="body" sz="quarter" idx="24"/>
          </p:nvPr>
        </p:nvSpPr>
        <p:spPr>
          <a:xfrm>
            <a:off x="7437120" y="2505456"/>
            <a:ext cx="4230624" cy="1088136"/>
          </a:xfrm>
        </p:spPr>
        <p:txBody>
          <a:bodyPr/>
          <a:lstStyle>
            <a:lvl1pPr>
              <a:buNone/>
              <a:defRPr/>
            </a:lvl1pPr>
          </a:lstStyle>
          <a:p>
            <a:pPr lvl="0"/>
            <a:r>
              <a:rPr lang="en-US"/>
              <a:t>Click to edit Master text styles</a:t>
            </a:r>
          </a:p>
        </p:txBody>
      </p:sp>
      <p:sp>
        <p:nvSpPr>
          <p:cNvPr id="23" name="Text Placeholder 14"/>
          <p:cNvSpPr>
            <a:spLocks noGrp="1"/>
          </p:cNvSpPr>
          <p:nvPr>
            <p:ph type="body" sz="quarter" idx="25"/>
          </p:nvPr>
        </p:nvSpPr>
        <p:spPr>
          <a:xfrm>
            <a:off x="7437120" y="3858768"/>
            <a:ext cx="4230624" cy="1088136"/>
          </a:xfrm>
        </p:spPr>
        <p:txBody>
          <a:bodyPr/>
          <a:lstStyle>
            <a:lvl1pPr>
              <a:buNone/>
              <a:defRPr/>
            </a:lvl1pPr>
          </a:lstStyle>
          <a:p>
            <a:pPr lvl="0"/>
            <a:r>
              <a:rPr lang="en-US"/>
              <a:t>Click to edit Master text styles</a:t>
            </a:r>
          </a:p>
        </p:txBody>
      </p:sp>
      <p:sp>
        <p:nvSpPr>
          <p:cNvPr id="9" name="Rectangle 2"/>
          <p:cNvSpPr>
            <a:spLocks noGrp="1" noChangeArrowheads="1"/>
          </p:cNvSpPr>
          <p:nvPr>
            <p:ph type="title"/>
          </p:nvPr>
        </p:nvSpPr>
        <p:spPr bwMode="gray">
          <a:xfrm>
            <a:off x="359774" y="146611"/>
            <a:ext cx="11127316" cy="4567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b" anchorCtr="0" compatLnSpc="1">
            <a:prstTxWarp prst="textNoShape">
              <a:avLst/>
            </a:prstTxWarp>
            <a:spAutoFit/>
          </a:bodyPr>
          <a:lstStyle>
            <a:lvl1pPr>
              <a:defRPr sz="2800" b="0">
                <a:solidFill>
                  <a:schemeClr val="bg1"/>
                </a:solidFill>
                <a:latin typeface="Georgia" pitchFamily="18" charset="0"/>
              </a:defRPr>
            </a:lvl1pPr>
          </a:lstStyle>
          <a:p>
            <a:pPr lvl="0"/>
            <a:endParaRPr lang="en-US" dirty="0"/>
          </a:p>
        </p:txBody>
      </p:sp>
    </p:spTree>
    <p:extLst>
      <p:ext uri="{BB962C8B-B14F-4D97-AF65-F5344CB8AC3E}">
        <p14:creationId xmlns:p14="http://schemas.microsoft.com/office/powerpoint/2010/main" val="172273621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2_Major Points_4">
    <p:spTree>
      <p:nvGrpSpPr>
        <p:cNvPr id="1" name=""/>
        <p:cNvGrpSpPr/>
        <p:nvPr/>
      </p:nvGrpSpPr>
      <p:grpSpPr>
        <a:xfrm>
          <a:off x="0" y="0"/>
          <a:ext cx="0" cy="0"/>
          <a:chOff x="0" y="0"/>
          <a:chExt cx="0" cy="0"/>
        </a:xfrm>
      </p:grpSpPr>
      <p:sp>
        <p:nvSpPr>
          <p:cNvPr id="15" name="Text Placeholder 14"/>
          <p:cNvSpPr>
            <a:spLocks noGrp="1"/>
          </p:cNvSpPr>
          <p:nvPr>
            <p:ph type="body" sz="quarter" idx="19"/>
          </p:nvPr>
        </p:nvSpPr>
        <p:spPr>
          <a:xfrm>
            <a:off x="2755392" y="1152144"/>
            <a:ext cx="4230624" cy="1088136"/>
          </a:xfrm>
        </p:spPr>
        <p:txBody>
          <a:bodyPr/>
          <a:lstStyle>
            <a:lvl1pPr>
              <a:buNone/>
              <a:defRPr/>
            </a:lvl1pPr>
          </a:lstStyle>
          <a:p>
            <a:pPr lvl="0"/>
            <a:r>
              <a:rPr lang="en-US"/>
              <a:t>Click to edit Master text styles</a:t>
            </a:r>
          </a:p>
        </p:txBody>
      </p:sp>
      <p:sp>
        <p:nvSpPr>
          <p:cNvPr id="16" name="Text Placeholder 14"/>
          <p:cNvSpPr>
            <a:spLocks noGrp="1"/>
          </p:cNvSpPr>
          <p:nvPr>
            <p:ph type="body" sz="quarter" idx="20"/>
          </p:nvPr>
        </p:nvSpPr>
        <p:spPr>
          <a:xfrm>
            <a:off x="2755392" y="2505456"/>
            <a:ext cx="4230624" cy="1088136"/>
          </a:xfrm>
        </p:spPr>
        <p:txBody>
          <a:bodyPr/>
          <a:lstStyle>
            <a:lvl1pPr>
              <a:buNone/>
              <a:defRPr/>
            </a:lvl1pPr>
          </a:lstStyle>
          <a:p>
            <a:pPr lvl="0"/>
            <a:r>
              <a:rPr lang="en-US"/>
              <a:t>Click to edit Master text styles</a:t>
            </a:r>
          </a:p>
        </p:txBody>
      </p:sp>
      <p:sp>
        <p:nvSpPr>
          <p:cNvPr id="21" name="Text Placeholder 14"/>
          <p:cNvSpPr>
            <a:spLocks noGrp="1"/>
          </p:cNvSpPr>
          <p:nvPr>
            <p:ph type="body" sz="quarter" idx="23"/>
          </p:nvPr>
        </p:nvSpPr>
        <p:spPr>
          <a:xfrm>
            <a:off x="7437120" y="1152144"/>
            <a:ext cx="4230624" cy="1088136"/>
          </a:xfrm>
        </p:spPr>
        <p:txBody>
          <a:bodyPr/>
          <a:lstStyle>
            <a:lvl1pPr>
              <a:buNone/>
              <a:defRPr/>
            </a:lvl1pPr>
          </a:lstStyle>
          <a:p>
            <a:pPr lvl="0"/>
            <a:r>
              <a:rPr lang="en-US"/>
              <a:t>Click to edit Master text styles</a:t>
            </a:r>
          </a:p>
        </p:txBody>
      </p:sp>
      <p:sp>
        <p:nvSpPr>
          <p:cNvPr id="22" name="Text Placeholder 14"/>
          <p:cNvSpPr>
            <a:spLocks noGrp="1"/>
          </p:cNvSpPr>
          <p:nvPr>
            <p:ph type="body" sz="quarter" idx="24"/>
          </p:nvPr>
        </p:nvSpPr>
        <p:spPr>
          <a:xfrm>
            <a:off x="7437120" y="2505456"/>
            <a:ext cx="4230624" cy="1088136"/>
          </a:xfrm>
        </p:spPr>
        <p:txBody>
          <a:bodyPr/>
          <a:lstStyle>
            <a:lvl1pPr>
              <a:buNone/>
              <a:defRPr/>
            </a:lvl1pPr>
          </a:lstStyle>
          <a:p>
            <a:pPr lvl="0"/>
            <a:r>
              <a:rPr lang="en-US"/>
              <a:t>Click to edit Master text styles</a:t>
            </a:r>
          </a:p>
        </p:txBody>
      </p:sp>
      <p:sp>
        <p:nvSpPr>
          <p:cNvPr id="7" name="Rectangle 2"/>
          <p:cNvSpPr>
            <a:spLocks noGrp="1" noChangeArrowheads="1"/>
          </p:cNvSpPr>
          <p:nvPr>
            <p:ph type="title"/>
          </p:nvPr>
        </p:nvSpPr>
        <p:spPr bwMode="gray">
          <a:xfrm>
            <a:off x="359774" y="146611"/>
            <a:ext cx="11127316" cy="4567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b" anchorCtr="0" compatLnSpc="1">
            <a:prstTxWarp prst="textNoShape">
              <a:avLst/>
            </a:prstTxWarp>
            <a:spAutoFit/>
          </a:bodyPr>
          <a:lstStyle>
            <a:lvl1pPr>
              <a:defRPr sz="2800" b="0">
                <a:solidFill>
                  <a:schemeClr val="bg1"/>
                </a:solidFill>
                <a:latin typeface="Georgia" pitchFamily="18" charset="0"/>
              </a:defRPr>
            </a:lvl1pPr>
          </a:lstStyle>
          <a:p>
            <a:pPr lvl="0"/>
            <a:endParaRPr lang="en-US" dirty="0"/>
          </a:p>
        </p:txBody>
      </p:sp>
    </p:spTree>
    <p:extLst>
      <p:ext uri="{BB962C8B-B14F-4D97-AF65-F5344CB8AC3E}">
        <p14:creationId xmlns:p14="http://schemas.microsoft.com/office/powerpoint/2010/main" val="47934667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3_Major Points_2">
    <p:spTree>
      <p:nvGrpSpPr>
        <p:cNvPr id="1" name=""/>
        <p:cNvGrpSpPr/>
        <p:nvPr/>
      </p:nvGrpSpPr>
      <p:grpSpPr>
        <a:xfrm>
          <a:off x="0" y="0"/>
          <a:ext cx="0" cy="0"/>
          <a:chOff x="0" y="0"/>
          <a:chExt cx="0" cy="0"/>
        </a:xfrm>
      </p:grpSpPr>
      <p:sp>
        <p:nvSpPr>
          <p:cNvPr id="15" name="Text Placeholder 14"/>
          <p:cNvSpPr>
            <a:spLocks noGrp="1"/>
          </p:cNvSpPr>
          <p:nvPr>
            <p:ph type="body" sz="quarter" idx="19"/>
          </p:nvPr>
        </p:nvSpPr>
        <p:spPr>
          <a:xfrm>
            <a:off x="2755392" y="1152144"/>
            <a:ext cx="4230624" cy="1088136"/>
          </a:xfrm>
        </p:spPr>
        <p:txBody>
          <a:bodyPr/>
          <a:lstStyle>
            <a:lvl1pPr>
              <a:buNone/>
              <a:defRPr/>
            </a:lvl1pPr>
          </a:lstStyle>
          <a:p>
            <a:pPr lvl="0"/>
            <a:r>
              <a:rPr lang="en-US"/>
              <a:t>Click to edit Master text styles</a:t>
            </a:r>
          </a:p>
        </p:txBody>
      </p:sp>
      <p:sp>
        <p:nvSpPr>
          <p:cNvPr id="21" name="Text Placeholder 14"/>
          <p:cNvSpPr>
            <a:spLocks noGrp="1"/>
          </p:cNvSpPr>
          <p:nvPr>
            <p:ph type="body" sz="quarter" idx="23"/>
          </p:nvPr>
        </p:nvSpPr>
        <p:spPr>
          <a:xfrm>
            <a:off x="7437120" y="1152144"/>
            <a:ext cx="4230624" cy="1088136"/>
          </a:xfrm>
        </p:spPr>
        <p:txBody>
          <a:bodyPr/>
          <a:lstStyle>
            <a:lvl1pPr>
              <a:buNone/>
              <a:defRPr/>
            </a:lvl1pPr>
          </a:lstStyle>
          <a:p>
            <a:pPr lvl="0"/>
            <a:r>
              <a:rPr lang="en-US"/>
              <a:t>Click to edit Master text styles</a:t>
            </a:r>
          </a:p>
        </p:txBody>
      </p:sp>
      <p:sp>
        <p:nvSpPr>
          <p:cNvPr id="5" name="Rectangle 2"/>
          <p:cNvSpPr>
            <a:spLocks noGrp="1" noChangeArrowheads="1"/>
          </p:cNvSpPr>
          <p:nvPr>
            <p:ph type="title"/>
          </p:nvPr>
        </p:nvSpPr>
        <p:spPr bwMode="gray">
          <a:xfrm>
            <a:off x="359774" y="146611"/>
            <a:ext cx="11127316" cy="4567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b" anchorCtr="0" compatLnSpc="1">
            <a:prstTxWarp prst="textNoShape">
              <a:avLst/>
            </a:prstTxWarp>
            <a:spAutoFit/>
          </a:bodyPr>
          <a:lstStyle>
            <a:lvl1pPr>
              <a:defRPr sz="2800" b="0">
                <a:solidFill>
                  <a:schemeClr val="bg1"/>
                </a:solidFill>
                <a:latin typeface="Georgia" pitchFamily="18" charset="0"/>
              </a:defRPr>
            </a:lvl1pPr>
          </a:lstStyle>
          <a:p>
            <a:pPr lvl="0"/>
            <a:endParaRPr lang="en-US" dirty="0"/>
          </a:p>
        </p:txBody>
      </p:sp>
    </p:spTree>
    <p:extLst>
      <p:ext uri="{BB962C8B-B14F-4D97-AF65-F5344CB8AC3E}">
        <p14:creationId xmlns:p14="http://schemas.microsoft.com/office/powerpoint/2010/main" val="177775840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7_Major Points-4">
    <p:spTree>
      <p:nvGrpSpPr>
        <p:cNvPr id="1" name=""/>
        <p:cNvGrpSpPr/>
        <p:nvPr/>
      </p:nvGrpSpPr>
      <p:grpSpPr>
        <a:xfrm>
          <a:off x="0" y="0"/>
          <a:ext cx="0" cy="0"/>
          <a:chOff x="0" y="0"/>
          <a:chExt cx="0" cy="0"/>
        </a:xfrm>
      </p:grpSpPr>
      <p:sp>
        <p:nvSpPr>
          <p:cNvPr id="15" name="Text Placeholder 14"/>
          <p:cNvSpPr>
            <a:spLocks noGrp="1"/>
          </p:cNvSpPr>
          <p:nvPr>
            <p:ph type="body" sz="quarter" idx="19"/>
          </p:nvPr>
        </p:nvSpPr>
        <p:spPr>
          <a:xfrm>
            <a:off x="2727037" y="1144470"/>
            <a:ext cx="8912352" cy="1088136"/>
          </a:xfrm>
        </p:spPr>
        <p:txBody>
          <a:bodyPr/>
          <a:lstStyle>
            <a:lvl1pPr>
              <a:buNone/>
              <a:defRPr/>
            </a:lvl1pPr>
          </a:lstStyle>
          <a:p>
            <a:pPr lvl="0"/>
            <a:r>
              <a:rPr lang="en-US"/>
              <a:t>Click to edit Master text styles</a:t>
            </a:r>
          </a:p>
        </p:txBody>
      </p:sp>
      <p:sp>
        <p:nvSpPr>
          <p:cNvPr id="16" name="Text Placeholder 14"/>
          <p:cNvSpPr>
            <a:spLocks noGrp="1"/>
          </p:cNvSpPr>
          <p:nvPr>
            <p:ph type="body" sz="quarter" idx="20"/>
          </p:nvPr>
        </p:nvSpPr>
        <p:spPr>
          <a:xfrm>
            <a:off x="2727037" y="2479494"/>
            <a:ext cx="8912352" cy="1088136"/>
          </a:xfrm>
        </p:spPr>
        <p:txBody>
          <a:bodyPr/>
          <a:lstStyle>
            <a:lvl1pPr>
              <a:buNone/>
              <a:defRPr/>
            </a:lvl1pPr>
          </a:lstStyle>
          <a:p>
            <a:pPr lvl="0"/>
            <a:r>
              <a:rPr lang="en-US"/>
              <a:t>Click to edit Master text styles</a:t>
            </a:r>
          </a:p>
        </p:txBody>
      </p:sp>
      <p:sp>
        <p:nvSpPr>
          <p:cNvPr id="5" name="Rectangle 2"/>
          <p:cNvSpPr>
            <a:spLocks noGrp="1" noChangeArrowheads="1"/>
          </p:cNvSpPr>
          <p:nvPr>
            <p:ph type="title"/>
          </p:nvPr>
        </p:nvSpPr>
        <p:spPr bwMode="gray">
          <a:xfrm>
            <a:off x="359774" y="146611"/>
            <a:ext cx="11127316" cy="4567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b" anchorCtr="0" compatLnSpc="1">
            <a:prstTxWarp prst="textNoShape">
              <a:avLst/>
            </a:prstTxWarp>
            <a:spAutoFit/>
          </a:bodyPr>
          <a:lstStyle>
            <a:lvl1pPr>
              <a:defRPr sz="2800" b="0">
                <a:solidFill>
                  <a:schemeClr val="bg1"/>
                </a:solidFill>
                <a:latin typeface="Georgia" pitchFamily="18" charset="0"/>
              </a:defRPr>
            </a:lvl1pPr>
          </a:lstStyle>
          <a:p>
            <a:pPr lvl="0"/>
            <a:endParaRPr lang="en-US" dirty="0"/>
          </a:p>
        </p:txBody>
      </p:sp>
    </p:spTree>
    <p:extLst>
      <p:ext uri="{BB962C8B-B14F-4D97-AF65-F5344CB8AC3E}">
        <p14:creationId xmlns:p14="http://schemas.microsoft.com/office/powerpoint/2010/main" val="106140906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6_Major Points-4">
    <p:spTree>
      <p:nvGrpSpPr>
        <p:cNvPr id="1" name=""/>
        <p:cNvGrpSpPr/>
        <p:nvPr/>
      </p:nvGrpSpPr>
      <p:grpSpPr>
        <a:xfrm>
          <a:off x="0" y="0"/>
          <a:ext cx="0" cy="0"/>
          <a:chOff x="0" y="0"/>
          <a:chExt cx="0" cy="0"/>
        </a:xfrm>
      </p:grpSpPr>
      <p:sp>
        <p:nvSpPr>
          <p:cNvPr id="15" name="Text Placeholder 14"/>
          <p:cNvSpPr>
            <a:spLocks noGrp="1"/>
          </p:cNvSpPr>
          <p:nvPr>
            <p:ph type="body" sz="quarter" idx="19"/>
          </p:nvPr>
        </p:nvSpPr>
        <p:spPr>
          <a:xfrm>
            <a:off x="2727037" y="1144470"/>
            <a:ext cx="8912352" cy="1088136"/>
          </a:xfrm>
        </p:spPr>
        <p:txBody>
          <a:bodyPr/>
          <a:lstStyle>
            <a:lvl1pPr>
              <a:buNone/>
              <a:defRPr/>
            </a:lvl1pPr>
          </a:lstStyle>
          <a:p>
            <a:pPr lvl="0"/>
            <a:r>
              <a:rPr lang="en-US"/>
              <a:t>Click to edit Master text styles</a:t>
            </a:r>
          </a:p>
        </p:txBody>
      </p:sp>
      <p:sp>
        <p:nvSpPr>
          <p:cNvPr id="16" name="Text Placeholder 14"/>
          <p:cNvSpPr>
            <a:spLocks noGrp="1"/>
          </p:cNvSpPr>
          <p:nvPr>
            <p:ph type="body" sz="quarter" idx="20"/>
          </p:nvPr>
        </p:nvSpPr>
        <p:spPr>
          <a:xfrm>
            <a:off x="2727037" y="2479494"/>
            <a:ext cx="8912352" cy="1088136"/>
          </a:xfrm>
        </p:spPr>
        <p:txBody>
          <a:bodyPr/>
          <a:lstStyle>
            <a:lvl1pPr>
              <a:buNone/>
              <a:defRPr/>
            </a:lvl1pPr>
          </a:lstStyle>
          <a:p>
            <a:pPr lvl="0"/>
            <a:r>
              <a:rPr lang="en-US"/>
              <a:t>Click to edit Master text styles</a:t>
            </a:r>
          </a:p>
        </p:txBody>
      </p:sp>
      <p:sp>
        <p:nvSpPr>
          <p:cNvPr id="5" name="Text Placeholder 14"/>
          <p:cNvSpPr>
            <a:spLocks noGrp="1"/>
          </p:cNvSpPr>
          <p:nvPr>
            <p:ph type="body" sz="quarter" idx="21"/>
          </p:nvPr>
        </p:nvSpPr>
        <p:spPr>
          <a:xfrm>
            <a:off x="2727037" y="3814518"/>
            <a:ext cx="8912352" cy="1088136"/>
          </a:xfrm>
        </p:spPr>
        <p:txBody>
          <a:bodyPr/>
          <a:lstStyle>
            <a:lvl1pPr>
              <a:buNone/>
              <a:defRPr/>
            </a:lvl1pPr>
          </a:lstStyle>
          <a:p>
            <a:pPr lvl="0"/>
            <a:r>
              <a:rPr lang="en-US"/>
              <a:t>Click to edit Master text styles</a:t>
            </a:r>
          </a:p>
        </p:txBody>
      </p:sp>
      <p:sp>
        <p:nvSpPr>
          <p:cNvPr id="6" name="Rectangle 2"/>
          <p:cNvSpPr>
            <a:spLocks noGrp="1" noChangeArrowheads="1"/>
          </p:cNvSpPr>
          <p:nvPr>
            <p:ph type="title"/>
          </p:nvPr>
        </p:nvSpPr>
        <p:spPr bwMode="gray">
          <a:xfrm>
            <a:off x="359774" y="146611"/>
            <a:ext cx="11127316" cy="4567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b" anchorCtr="0" compatLnSpc="1">
            <a:prstTxWarp prst="textNoShape">
              <a:avLst/>
            </a:prstTxWarp>
            <a:spAutoFit/>
          </a:bodyPr>
          <a:lstStyle>
            <a:lvl1pPr>
              <a:defRPr sz="2800" b="0">
                <a:solidFill>
                  <a:schemeClr val="bg1"/>
                </a:solidFill>
                <a:latin typeface="Georgia" pitchFamily="18" charset="0"/>
              </a:defRPr>
            </a:lvl1pPr>
          </a:lstStyle>
          <a:p>
            <a:pPr lvl="0"/>
            <a:endParaRPr lang="en-US" dirty="0"/>
          </a:p>
        </p:txBody>
      </p:sp>
    </p:spTree>
    <p:extLst>
      <p:ext uri="{BB962C8B-B14F-4D97-AF65-F5344CB8AC3E}">
        <p14:creationId xmlns:p14="http://schemas.microsoft.com/office/powerpoint/2010/main" val="299560602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5_Major Points-4">
    <p:spTree>
      <p:nvGrpSpPr>
        <p:cNvPr id="1" name=""/>
        <p:cNvGrpSpPr/>
        <p:nvPr/>
      </p:nvGrpSpPr>
      <p:grpSpPr>
        <a:xfrm>
          <a:off x="0" y="0"/>
          <a:ext cx="0" cy="0"/>
          <a:chOff x="0" y="0"/>
          <a:chExt cx="0" cy="0"/>
        </a:xfrm>
      </p:grpSpPr>
      <p:sp>
        <p:nvSpPr>
          <p:cNvPr id="15" name="Text Placeholder 14"/>
          <p:cNvSpPr>
            <a:spLocks noGrp="1"/>
          </p:cNvSpPr>
          <p:nvPr>
            <p:ph type="body" sz="quarter" idx="19"/>
          </p:nvPr>
        </p:nvSpPr>
        <p:spPr>
          <a:xfrm>
            <a:off x="2727037" y="1144470"/>
            <a:ext cx="8912352" cy="1088136"/>
          </a:xfrm>
        </p:spPr>
        <p:txBody>
          <a:bodyPr/>
          <a:lstStyle>
            <a:lvl1pPr>
              <a:buNone/>
              <a:defRPr/>
            </a:lvl1pPr>
          </a:lstStyle>
          <a:p>
            <a:pPr lvl="0"/>
            <a:r>
              <a:rPr lang="en-US"/>
              <a:t>Click to edit Master text styles</a:t>
            </a:r>
          </a:p>
        </p:txBody>
      </p:sp>
      <p:sp>
        <p:nvSpPr>
          <p:cNvPr id="16" name="Text Placeholder 14"/>
          <p:cNvSpPr>
            <a:spLocks noGrp="1"/>
          </p:cNvSpPr>
          <p:nvPr>
            <p:ph type="body" sz="quarter" idx="20"/>
          </p:nvPr>
        </p:nvSpPr>
        <p:spPr>
          <a:xfrm>
            <a:off x="2727037" y="2479494"/>
            <a:ext cx="8912352" cy="1088136"/>
          </a:xfrm>
        </p:spPr>
        <p:txBody>
          <a:bodyPr/>
          <a:lstStyle>
            <a:lvl1pPr>
              <a:buNone/>
              <a:defRPr/>
            </a:lvl1pPr>
          </a:lstStyle>
          <a:p>
            <a:pPr lvl="0"/>
            <a:r>
              <a:rPr lang="en-US"/>
              <a:t>Click to edit Master text styles</a:t>
            </a:r>
          </a:p>
        </p:txBody>
      </p:sp>
      <p:sp>
        <p:nvSpPr>
          <p:cNvPr id="5" name="Text Placeholder 14"/>
          <p:cNvSpPr>
            <a:spLocks noGrp="1"/>
          </p:cNvSpPr>
          <p:nvPr>
            <p:ph type="body" sz="quarter" idx="21"/>
          </p:nvPr>
        </p:nvSpPr>
        <p:spPr>
          <a:xfrm>
            <a:off x="2727037" y="3814518"/>
            <a:ext cx="8912352" cy="1088136"/>
          </a:xfrm>
        </p:spPr>
        <p:txBody>
          <a:bodyPr/>
          <a:lstStyle>
            <a:lvl1pPr>
              <a:buNone/>
              <a:defRPr/>
            </a:lvl1pPr>
          </a:lstStyle>
          <a:p>
            <a:pPr lvl="0"/>
            <a:r>
              <a:rPr lang="en-US"/>
              <a:t>Click to edit Master text styles</a:t>
            </a:r>
          </a:p>
        </p:txBody>
      </p:sp>
      <p:sp>
        <p:nvSpPr>
          <p:cNvPr id="6" name="Text Placeholder 14"/>
          <p:cNvSpPr>
            <a:spLocks noGrp="1"/>
          </p:cNvSpPr>
          <p:nvPr>
            <p:ph type="body" sz="quarter" idx="22"/>
          </p:nvPr>
        </p:nvSpPr>
        <p:spPr>
          <a:xfrm>
            <a:off x="2731763" y="5158686"/>
            <a:ext cx="8912352" cy="1088136"/>
          </a:xfrm>
        </p:spPr>
        <p:txBody>
          <a:bodyPr/>
          <a:lstStyle>
            <a:lvl1pPr>
              <a:buNone/>
              <a:defRPr/>
            </a:lvl1pPr>
          </a:lstStyle>
          <a:p>
            <a:pPr lvl="0"/>
            <a:r>
              <a:rPr lang="en-US"/>
              <a:t>Click to edit Master text styles</a:t>
            </a:r>
          </a:p>
        </p:txBody>
      </p:sp>
      <p:sp>
        <p:nvSpPr>
          <p:cNvPr id="7" name="Rectangle 2"/>
          <p:cNvSpPr>
            <a:spLocks noGrp="1" noChangeArrowheads="1"/>
          </p:cNvSpPr>
          <p:nvPr>
            <p:ph type="title"/>
          </p:nvPr>
        </p:nvSpPr>
        <p:spPr bwMode="gray">
          <a:xfrm>
            <a:off x="359774" y="146611"/>
            <a:ext cx="11127316" cy="4567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b" anchorCtr="0" compatLnSpc="1">
            <a:prstTxWarp prst="textNoShape">
              <a:avLst/>
            </a:prstTxWarp>
            <a:spAutoFit/>
          </a:bodyPr>
          <a:lstStyle>
            <a:lvl1pPr>
              <a:defRPr sz="2800" b="0">
                <a:solidFill>
                  <a:schemeClr val="bg1"/>
                </a:solidFill>
                <a:latin typeface="Georgia" pitchFamily="18" charset="0"/>
              </a:defRPr>
            </a:lvl1pPr>
          </a:lstStyle>
          <a:p>
            <a:pPr lvl="0"/>
            <a:endParaRPr lang="en-US" dirty="0"/>
          </a:p>
        </p:txBody>
      </p:sp>
    </p:spTree>
    <p:extLst>
      <p:ext uri="{BB962C8B-B14F-4D97-AF65-F5344CB8AC3E}">
        <p14:creationId xmlns:p14="http://schemas.microsoft.com/office/powerpoint/2010/main" val="181046532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title">
  <p:cSld name="Title Slide">
    <p:bg>
      <p:bgPr>
        <a:solidFill>
          <a:schemeClr val="bg1"/>
        </a:solidFill>
        <a:effectLst/>
      </p:bgPr>
    </p:bg>
    <p:spTree>
      <p:nvGrpSpPr>
        <p:cNvPr id="1" name=""/>
        <p:cNvGrpSpPr/>
        <p:nvPr/>
      </p:nvGrpSpPr>
      <p:grpSpPr>
        <a:xfrm>
          <a:off x="0" y="0"/>
          <a:ext cx="0" cy="0"/>
          <a:chOff x="0" y="0"/>
          <a:chExt cx="0" cy="0"/>
        </a:xfrm>
      </p:grpSpPr>
      <p:pic>
        <p:nvPicPr>
          <p:cNvPr id="24578" name="Picture 2" descr="http://admissions.yale.edu/sites/default/files/splash-arches.jpg?1281115993"/>
          <p:cNvPicPr>
            <a:picLocks noChangeAspect="1" noChangeArrowheads="1"/>
          </p:cNvPicPr>
          <p:nvPr userDrawn="1"/>
        </p:nvPicPr>
        <p:blipFill>
          <a:blip r:embed="rId2">
            <a:duotone>
              <a:schemeClr val="accent2">
                <a:shade val="45000"/>
                <a:satMod val="135000"/>
              </a:schemeClr>
              <a:prstClr val="white"/>
            </a:duotone>
            <a:extLst>
              <a:ext uri="{BEBA8EAE-BF5A-486C-A8C5-ECC9F3942E4B}">
                <a14:imgProps xmlns:a14="http://schemas.microsoft.com/office/drawing/2010/main">
                  <a14:imgLayer r:embed="rId3">
                    <a14:imgEffect>
                      <a14:sharpenSoften amount="10000"/>
                    </a14:imgEffect>
                    <a14:imgEffect>
                      <a14:saturation sat="0"/>
                    </a14:imgEffect>
                    <a14:imgEffect>
                      <a14:brightnessContrast bright="47000" contrast="-30000"/>
                    </a14:imgEffect>
                  </a14:imgLayer>
                </a14:imgProps>
              </a:ext>
              <a:ext uri="{28A0092B-C50C-407E-A947-70E740481C1C}">
                <a14:useLocalDpi xmlns:a14="http://schemas.microsoft.com/office/drawing/2010/main" val="0"/>
              </a:ext>
            </a:extLst>
          </a:blip>
          <a:srcRect/>
          <a:stretch>
            <a:fillRect/>
          </a:stretch>
        </p:blipFill>
        <p:spPr bwMode="auto">
          <a:xfrm>
            <a:off x="1" y="750668"/>
            <a:ext cx="12192000" cy="6107332"/>
          </a:xfrm>
          <a:prstGeom prst="rect">
            <a:avLst/>
          </a:prstGeom>
          <a:noFill/>
          <a:effectLst>
            <a:glow rad="127000">
              <a:schemeClr val="accent1">
                <a:alpha val="0"/>
              </a:schemeClr>
            </a:glow>
            <a:outerShdw blurRad="50800" dist="50800" dir="5400000" algn="ctr" rotWithShape="0">
              <a:srgbClr val="000000">
                <a:alpha val="0"/>
              </a:srgbClr>
            </a:outerShdw>
            <a:softEdge rad="635000"/>
          </a:effectLst>
          <a:extLst>
            <a:ext uri="{909E8E84-426E-40dd-AFC4-6F175D3DCCD1}">
              <a14:hiddenFill xmlns:a14="http://schemas.microsoft.com/office/drawing/2010/main" xmlns="">
                <a:solidFill>
                  <a:srgbClr val="FFFFFF"/>
                </a:solidFill>
              </a14:hiddenFill>
            </a:ext>
          </a:extLst>
        </p:spPr>
      </p:pic>
      <p:sp>
        <p:nvSpPr>
          <p:cNvPr id="3700739" name="Rectangle 3"/>
          <p:cNvSpPr>
            <a:spLocks noGrp="1" noChangeArrowheads="1"/>
          </p:cNvSpPr>
          <p:nvPr>
            <p:ph type="ctrTitle" sz="quarter"/>
          </p:nvPr>
        </p:nvSpPr>
        <p:spPr>
          <a:xfrm>
            <a:off x="1118682" y="3663269"/>
            <a:ext cx="9963708" cy="610780"/>
          </a:xfrm>
          <a:prstGeom prst="rect">
            <a:avLst/>
          </a:prstGeom>
        </p:spPr>
        <p:txBody>
          <a:bodyPr/>
          <a:lstStyle>
            <a:lvl1pPr>
              <a:lnSpc>
                <a:spcPts val="2200"/>
              </a:lnSpc>
              <a:spcBef>
                <a:spcPct val="100000"/>
              </a:spcBef>
              <a:buClr>
                <a:schemeClr val="tx2"/>
              </a:buClr>
              <a:buSzPct val="85000"/>
              <a:buFont typeface="Wingdings" pitchFamily="2" charset="2"/>
              <a:buNone/>
              <a:defRPr sz="3600" b="1">
                <a:solidFill>
                  <a:srgbClr val="00346A"/>
                </a:solidFill>
                <a:latin typeface="Georgia" pitchFamily="18" charset="0"/>
              </a:defRPr>
            </a:lvl1pPr>
          </a:lstStyle>
          <a:p>
            <a:r>
              <a:rPr lang="en-US" dirty="0"/>
              <a:t>Click to edit Master title style</a:t>
            </a:r>
          </a:p>
        </p:txBody>
      </p:sp>
      <p:sp>
        <p:nvSpPr>
          <p:cNvPr id="3700740" name="Rectangle 4"/>
          <p:cNvSpPr>
            <a:spLocks noGrp="1" noChangeArrowheads="1"/>
          </p:cNvSpPr>
          <p:nvPr>
            <p:ph type="subTitle" sz="quarter" idx="1" hasCustomPrompt="1"/>
          </p:nvPr>
        </p:nvSpPr>
        <p:spPr>
          <a:xfrm>
            <a:off x="1243409" y="4380568"/>
            <a:ext cx="8777817" cy="439737"/>
          </a:xfrm>
          <a:prstGeom prst="rect">
            <a:avLst/>
          </a:prstGeom>
          <a:ln/>
        </p:spPr>
        <p:txBody>
          <a:bodyPr/>
          <a:lstStyle>
            <a:lvl1pPr>
              <a:lnSpc>
                <a:spcPts val="1600"/>
              </a:lnSpc>
              <a:spcBef>
                <a:spcPct val="15000"/>
              </a:spcBef>
              <a:buClrTx/>
              <a:buNone/>
              <a:defRPr sz="2800" b="0">
                <a:solidFill>
                  <a:schemeClr val="tx1"/>
                </a:solidFill>
                <a:latin typeface="Verdana" pitchFamily="34" charset="0"/>
                <a:ea typeface="Verdana" pitchFamily="34" charset="0"/>
                <a:cs typeface="Verdana" pitchFamily="34" charset="0"/>
              </a:defRPr>
            </a:lvl1pPr>
          </a:lstStyle>
          <a:p>
            <a:r>
              <a:rPr lang="en-US" dirty="0"/>
              <a:t>Click to edit Master subtitle style </a:t>
            </a:r>
          </a:p>
        </p:txBody>
      </p:sp>
      <p:grpSp>
        <p:nvGrpSpPr>
          <p:cNvPr id="4" name="Group 3"/>
          <p:cNvGrpSpPr/>
          <p:nvPr userDrawn="1"/>
        </p:nvGrpSpPr>
        <p:grpSpPr>
          <a:xfrm>
            <a:off x="-2" y="-11332"/>
            <a:ext cx="12192003" cy="840672"/>
            <a:chOff x="-1" y="-11332"/>
            <a:chExt cx="9144002" cy="840672"/>
          </a:xfrm>
        </p:grpSpPr>
        <p:grpSp>
          <p:nvGrpSpPr>
            <p:cNvPr id="3" name="Group 2"/>
            <p:cNvGrpSpPr/>
            <p:nvPr userDrawn="1"/>
          </p:nvGrpSpPr>
          <p:grpSpPr>
            <a:xfrm>
              <a:off x="-1" y="-11332"/>
              <a:ext cx="9144002" cy="840672"/>
              <a:chOff x="-1" y="-11332"/>
              <a:chExt cx="9144002" cy="840672"/>
            </a:xfrm>
          </p:grpSpPr>
          <p:sp>
            <p:nvSpPr>
              <p:cNvPr id="8" name="Rectangle 7"/>
              <p:cNvSpPr/>
              <p:nvPr userDrawn="1"/>
            </p:nvSpPr>
            <p:spPr bwMode="auto">
              <a:xfrm>
                <a:off x="0" y="-11332"/>
                <a:ext cx="9144000" cy="762000"/>
              </a:xfrm>
              <a:prstGeom prst="rect">
                <a:avLst/>
              </a:prstGeom>
              <a:solidFill>
                <a:srgbClr val="00346A"/>
              </a:solidFill>
              <a:ln w="12700">
                <a:solidFill>
                  <a:srgbClr val="00346A"/>
                </a:solidFill>
                <a:miter lim="800000"/>
                <a:headEnd type="none" w="sm" len="sm"/>
                <a:tailEnd type="none" w="sm" len="sm"/>
              </a:ln>
            </p:spPr>
            <p:txBody>
              <a:bodyPr wrap="square" lIns="18288" tIns="18288" rIns="18288" bIns="18288" rtlCol="0" anchor="ctr" anchorCtr="1">
                <a:noAutofit/>
              </a:bodyPr>
              <a:lstStyle/>
              <a:p>
                <a:pPr algn="ctr">
                  <a:spcBef>
                    <a:spcPct val="10000"/>
                  </a:spcBef>
                  <a:buClr>
                    <a:srgbClr val="000000"/>
                  </a:buClr>
                  <a:buSzPct val="85000"/>
                </a:pPr>
                <a:endParaRPr lang="en-US" sz="1600" dirty="0">
                  <a:solidFill>
                    <a:srgbClr val="000000"/>
                  </a:solidFill>
                  <a:latin typeface="Calibri" pitchFamily="34" charset="0"/>
                </a:endParaRPr>
              </a:p>
            </p:txBody>
          </p:sp>
          <p:sp>
            <p:nvSpPr>
              <p:cNvPr id="2" name="Rectangle 1"/>
              <p:cNvSpPr/>
              <p:nvPr userDrawn="1"/>
            </p:nvSpPr>
            <p:spPr bwMode="gray">
              <a:xfrm>
                <a:off x="-1" y="750668"/>
                <a:ext cx="9144002" cy="78672"/>
              </a:xfrm>
              <a:prstGeom prst="rect">
                <a:avLst/>
              </a:prstGeom>
              <a:solidFill>
                <a:srgbClr val="978D85"/>
              </a:solidFill>
              <a:ln w="12700" cap="rnd" algn="ctr">
                <a:solidFill>
                  <a:srgbClr val="978D85"/>
                </a:solidFill>
                <a:miter lim="800000"/>
                <a:headEnd/>
                <a:tailEnd/>
              </a:ln>
            </p:spPr>
            <p:txBody>
              <a:bodyPr lIns="182880" rtlCol="0" anchor="ctr" anchorCtr="1"/>
              <a:lstStyle/>
              <a:p>
                <a:pPr algn="ctr" eaLnBrk="0" hangingPunct="0">
                  <a:lnSpc>
                    <a:spcPct val="106000"/>
                  </a:lnSpc>
                </a:pPr>
                <a:endParaRPr lang="en-US" sz="1800" b="1" dirty="0">
                  <a:solidFill>
                    <a:srgbClr val="FFFFFF"/>
                  </a:solidFill>
                </a:endParaRPr>
              </a:p>
            </p:txBody>
          </p:sp>
        </p:grpSp>
        <p:pic>
          <p:nvPicPr>
            <p:cNvPr id="10" name="Picture 2"/>
            <p:cNvPicPr>
              <a:picLocks noChangeAspect="1" noChangeArrowheads="1"/>
            </p:cNvPicPr>
            <p:nvPr userDrawn="1"/>
          </p:nvPicPr>
          <p:blipFill rotWithShape="1">
            <a:blip r:embed="rId4">
              <a:extLst>
                <a:ext uri="{28A0092B-C50C-407E-A947-70E740481C1C}">
                  <a14:useLocalDpi xmlns:a14="http://schemas.microsoft.com/office/drawing/2010/main" val="0"/>
                </a:ext>
              </a:extLst>
            </a:blip>
            <a:srcRect l="5059" t="10164" r="12828" b="8518"/>
            <a:stretch/>
          </p:blipFill>
          <p:spPr bwMode="auto">
            <a:xfrm>
              <a:off x="5461709" y="223703"/>
              <a:ext cx="3466335" cy="52569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277828437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1_Single Column Text slide">
    <p:spTree>
      <p:nvGrpSpPr>
        <p:cNvPr id="1" name=""/>
        <p:cNvGrpSpPr/>
        <p:nvPr/>
      </p:nvGrpSpPr>
      <p:grpSpPr>
        <a:xfrm>
          <a:off x="0" y="0"/>
          <a:ext cx="0" cy="0"/>
          <a:chOff x="0" y="0"/>
          <a:chExt cx="0" cy="0"/>
        </a:xfrm>
      </p:grpSpPr>
      <p:sp>
        <p:nvSpPr>
          <p:cNvPr id="4" name="Rectangle 6"/>
          <p:cNvSpPr>
            <a:spLocks noChangeArrowheads="1"/>
          </p:cNvSpPr>
          <p:nvPr/>
        </p:nvSpPr>
        <p:spPr bwMode="gray">
          <a:xfrm>
            <a:off x="522818" y="1154113"/>
            <a:ext cx="5353049" cy="5135562"/>
          </a:xfrm>
          <a:prstGeom prst="rect">
            <a:avLst/>
          </a:prstGeom>
          <a:noFill/>
          <a:ln w="9525" algn="ctr">
            <a:noFill/>
            <a:miter lim="800000"/>
            <a:headEnd/>
            <a:tailEnd/>
          </a:ln>
          <a:effectLst/>
        </p:spPr>
        <p:txBody>
          <a:bodyPr lIns="0" tIns="0" rIns="0" bIns="0"/>
          <a:lstStyle/>
          <a:p>
            <a:pPr>
              <a:lnSpc>
                <a:spcPct val="106000"/>
              </a:lnSpc>
              <a:spcBef>
                <a:spcPct val="80000"/>
              </a:spcBef>
              <a:buClr>
                <a:schemeClr val="tx1"/>
              </a:buClr>
              <a:buSzPct val="80000"/>
              <a:buFont typeface="Wingdings" pitchFamily="2" charset="2"/>
              <a:buNone/>
              <a:defRPr/>
            </a:pPr>
            <a:endParaRPr lang="en-US" sz="1000" dirty="0">
              <a:cs typeface="+mn-cs"/>
            </a:endParaRPr>
          </a:p>
        </p:txBody>
      </p:sp>
      <p:sp>
        <p:nvSpPr>
          <p:cNvPr id="14" name="Text Placeholder 13"/>
          <p:cNvSpPr>
            <a:spLocks noGrp="1"/>
          </p:cNvSpPr>
          <p:nvPr>
            <p:ph type="body" sz="quarter" idx="10"/>
          </p:nvPr>
        </p:nvSpPr>
        <p:spPr>
          <a:xfrm>
            <a:off x="524256" y="1152144"/>
            <a:ext cx="11136461" cy="5138928"/>
          </a:xfrm>
        </p:spPr>
        <p:txBody>
          <a:bodyPr/>
          <a:lstStyle>
            <a:lvl1pPr>
              <a:buNone/>
              <a:defRPr/>
            </a:lvl1pPr>
          </a:lstStyle>
          <a:p>
            <a:pPr lvl="0"/>
            <a:r>
              <a:rPr lang="en-US" dirty="0"/>
              <a:t>Click to edit Master text styles</a:t>
            </a:r>
          </a:p>
        </p:txBody>
      </p:sp>
      <p:sp>
        <p:nvSpPr>
          <p:cNvPr id="5" name="Rectangle 2"/>
          <p:cNvSpPr>
            <a:spLocks noGrp="1" noChangeArrowheads="1"/>
          </p:cNvSpPr>
          <p:nvPr>
            <p:ph type="title"/>
          </p:nvPr>
        </p:nvSpPr>
        <p:spPr bwMode="gray">
          <a:xfrm>
            <a:off x="359774" y="156885"/>
            <a:ext cx="11127316" cy="4567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b" anchorCtr="0" compatLnSpc="1">
            <a:prstTxWarp prst="textNoShape">
              <a:avLst/>
            </a:prstTxWarp>
            <a:spAutoFit/>
          </a:bodyPr>
          <a:lstStyle>
            <a:lvl1pPr>
              <a:defRPr sz="2800" b="0">
                <a:solidFill>
                  <a:schemeClr val="bg1"/>
                </a:solidFill>
                <a:latin typeface="Georgia" pitchFamily="18" charset="0"/>
              </a:defRPr>
            </a:lvl1pPr>
          </a:lstStyle>
          <a:p>
            <a:pPr lvl="0"/>
            <a:endParaRPr lang="en-US" dirty="0"/>
          </a:p>
        </p:txBody>
      </p:sp>
    </p:spTree>
    <p:extLst>
      <p:ext uri="{BB962C8B-B14F-4D97-AF65-F5344CB8AC3E}">
        <p14:creationId xmlns:p14="http://schemas.microsoft.com/office/powerpoint/2010/main" val="417334236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sldNum" sz="quarter" idx="10"/>
          </p:nvPr>
        </p:nvSpPr>
        <p:spPr>
          <a:ln/>
        </p:spPr>
        <p:txBody>
          <a:bodyPr/>
          <a:lstStyle>
            <a:lvl1pPr>
              <a:defRPr/>
            </a:lvl1pPr>
          </a:lstStyle>
          <a:p>
            <a:fld id="{BD5C87C8-906A-4422-9B57-B314D5001B2E}" type="slidenum">
              <a:rPr lang="en-US">
                <a:ea typeface="ＭＳ Ｐゴシック"/>
                <a:cs typeface="ＭＳ Ｐゴシック"/>
              </a:rPr>
              <a:pPr/>
              <a:t>‹#›</a:t>
            </a:fld>
            <a:endParaRPr lang="en-US" dirty="0">
              <a:solidFill>
                <a:srgbClr val="808080"/>
              </a:solidFill>
              <a:ea typeface="ＭＳ Ｐゴシック"/>
              <a:cs typeface="ＭＳ Ｐゴシック"/>
            </a:endParaRPr>
          </a:p>
        </p:txBody>
      </p:sp>
    </p:spTree>
    <p:extLst>
      <p:ext uri="{BB962C8B-B14F-4D97-AF65-F5344CB8AC3E}">
        <p14:creationId xmlns:p14="http://schemas.microsoft.com/office/powerpoint/2010/main" val="3577108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678AE27-0DD8-47D7-AA91-2E9C70D80C93}" type="datetimeFigureOut">
              <a:rPr lang="en-US" smtClean="0"/>
              <a:t>1/31/2017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0501CB-7732-40E9-B97D-A696326BDE84}" type="slidenum">
              <a:rPr lang="en-US" smtClean="0"/>
              <a:t>‹#›</a:t>
            </a:fld>
            <a:endParaRPr lang="en-US"/>
          </a:p>
        </p:txBody>
      </p:sp>
    </p:spTree>
    <p:extLst>
      <p:ext uri="{BB962C8B-B14F-4D97-AF65-F5344CB8AC3E}">
        <p14:creationId xmlns:p14="http://schemas.microsoft.com/office/powerpoint/2010/main" val="122767286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a:ln/>
        </p:spPr>
        <p:txBody>
          <a:bodyPr/>
          <a:lstStyle>
            <a:lvl1pPr>
              <a:defRPr/>
            </a:lvl1pPr>
          </a:lstStyle>
          <a:p>
            <a:fld id="{0F03C24C-337E-45D4-B1F5-1DB3384F6F85}" type="slidenum">
              <a:rPr lang="en-US"/>
              <a:pPr/>
              <a:t>‹#›</a:t>
            </a:fld>
            <a:endParaRPr lang="en-US" dirty="0">
              <a:solidFill>
                <a:schemeClr val="bg2"/>
              </a:solidFill>
            </a:endParaRPr>
          </a:p>
        </p:txBody>
      </p:sp>
    </p:spTree>
    <p:extLst>
      <p:ext uri="{BB962C8B-B14F-4D97-AF65-F5344CB8AC3E}">
        <p14:creationId xmlns:p14="http://schemas.microsoft.com/office/powerpoint/2010/main" val="367858332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167217" y="941832"/>
            <a:ext cx="11808883" cy="5077968"/>
          </a:xfrm>
        </p:spPr>
        <p:txBody>
          <a:bodyPr/>
          <a:lstStyle>
            <a:lvl1pPr>
              <a:defRPr sz="180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6"/>
          <p:cNvSpPr>
            <a:spLocks noGrp="1" noChangeArrowheads="1"/>
          </p:cNvSpPr>
          <p:nvPr>
            <p:ph type="sldNum" sz="quarter" idx="10"/>
          </p:nvPr>
        </p:nvSpPr>
        <p:spPr>
          <a:ln/>
        </p:spPr>
        <p:txBody>
          <a:bodyPr/>
          <a:lstStyle>
            <a:lvl1pPr>
              <a:defRPr/>
            </a:lvl1pPr>
          </a:lstStyle>
          <a:p>
            <a:fld id="{25A9AA8D-5FB4-468E-B58B-0A58D72651F7}" type="slidenum">
              <a:rPr lang="en-US"/>
              <a:pPr/>
              <a:t>‹#›</a:t>
            </a:fld>
            <a:endParaRPr lang="en-US" dirty="0">
              <a:solidFill>
                <a:schemeClr val="bg2"/>
              </a:solidFill>
            </a:endParaRPr>
          </a:p>
        </p:txBody>
      </p:sp>
    </p:spTree>
    <p:extLst>
      <p:ext uri="{BB962C8B-B14F-4D97-AF65-F5344CB8AC3E}">
        <p14:creationId xmlns:p14="http://schemas.microsoft.com/office/powerpoint/2010/main" val="119198891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fld id="{A580DD71-F89A-48AC-ADF8-255AD0D1AD9B}" type="slidenum">
              <a:rPr lang="en-US"/>
              <a:pPr/>
              <a:t>‹#›</a:t>
            </a:fld>
            <a:endParaRPr lang="en-US" dirty="0">
              <a:solidFill>
                <a:schemeClr val="bg2"/>
              </a:solidFill>
            </a:endParaRPr>
          </a:p>
        </p:txBody>
      </p:sp>
    </p:spTree>
    <p:extLst>
      <p:ext uri="{BB962C8B-B14F-4D97-AF65-F5344CB8AC3E}">
        <p14:creationId xmlns:p14="http://schemas.microsoft.com/office/powerpoint/2010/main" val="207076318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167218" y="990600"/>
            <a:ext cx="5801783" cy="5334000"/>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1" y="990600"/>
            <a:ext cx="5803900" cy="5334000"/>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ln/>
        </p:spPr>
        <p:txBody>
          <a:bodyPr/>
          <a:lstStyle>
            <a:lvl1pPr>
              <a:defRPr/>
            </a:lvl1pPr>
          </a:lstStyle>
          <a:p>
            <a:fld id="{02E13A91-A49F-4BCE-9B0E-4A49A9CA6859}" type="slidenum">
              <a:rPr lang="en-US"/>
              <a:pPr/>
              <a:t>‹#›</a:t>
            </a:fld>
            <a:endParaRPr lang="en-US" dirty="0">
              <a:solidFill>
                <a:schemeClr val="bg2"/>
              </a:solidFill>
            </a:endParaRPr>
          </a:p>
        </p:txBody>
      </p:sp>
    </p:spTree>
    <p:extLst>
      <p:ext uri="{BB962C8B-B14F-4D97-AF65-F5344CB8AC3E}">
        <p14:creationId xmlns:p14="http://schemas.microsoft.com/office/powerpoint/2010/main" val="33977276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sldNum" sz="quarter" idx="10"/>
          </p:nvPr>
        </p:nvSpPr>
        <p:spPr>
          <a:ln/>
        </p:spPr>
        <p:txBody>
          <a:bodyPr/>
          <a:lstStyle>
            <a:lvl1pPr>
              <a:defRPr/>
            </a:lvl1pPr>
          </a:lstStyle>
          <a:p>
            <a:fld id="{BD5C87C8-906A-4422-9B57-B314D5001B2E}" type="slidenum">
              <a:rPr lang="en-US"/>
              <a:pPr/>
              <a:t>‹#›</a:t>
            </a:fld>
            <a:endParaRPr lang="en-US" dirty="0">
              <a:solidFill>
                <a:schemeClr val="bg2"/>
              </a:solidFill>
            </a:endParaRPr>
          </a:p>
        </p:txBody>
      </p:sp>
    </p:spTree>
    <p:extLst>
      <p:ext uri="{BB962C8B-B14F-4D97-AF65-F5344CB8AC3E}">
        <p14:creationId xmlns:p14="http://schemas.microsoft.com/office/powerpoint/2010/main" val="50596771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fld id="{59BAAAE7-FEE2-4A16-AD30-F45C4037B700}" type="slidenum">
              <a:rPr lang="en-US"/>
              <a:pPr/>
              <a:t>‹#›</a:t>
            </a:fld>
            <a:endParaRPr lang="en-US" dirty="0">
              <a:solidFill>
                <a:schemeClr val="bg2"/>
              </a:solidFill>
            </a:endParaRPr>
          </a:p>
        </p:txBody>
      </p:sp>
    </p:spTree>
    <p:extLst>
      <p:ext uri="{BB962C8B-B14F-4D97-AF65-F5344CB8AC3E}">
        <p14:creationId xmlns:p14="http://schemas.microsoft.com/office/powerpoint/2010/main" val="312238182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userDrawn="1">
  <p:cSld name="Brief Prefatory text">
    <p:spTree>
      <p:nvGrpSpPr>
        <p:cNvPr id="1" name=""/>
        <p:cNvGrpSpPr/>
        <p:nvPr/>
      </p:nvGrpSpPr>
      <p:grpSpPr>
        <a:xfrm>
          <a:off x="0" y="0"/>
          <a:ext cx="0" cy="0"/>
          <a:chOff x="0" y="0"/>
          <a:chExt cx="0" cy="0"/>
        </a:xfrm>
      </p:grpSpPr>
      <p:sp>
        <p:nvSpPr>
          <p:cNvPr id="3" name="Text Box 2"/>
          <p:cNvSpPr txBox="1">
            <a:spLocks noChangeArrowheads="1"/>
          </p:cNvSpPr>
          <p:nvPr/>
        </p:nvSpPr>
        <p:spPr bwMode="gray">
          <a:xfrm>
            <a:off x="2321985" y="2365376"/>
            <a:ext cx="7512049" cy="2487613"/>
          </a:xfrm>
          <a:prstGeom prst="rect">
            <a:avLst/>
          </a:prstGeom>
          <a:noFill/>
          <a:ln w="19050" algn="ctr">
            <a:noFill/>
            <a:miter lim="800000"/>
            <a:headEnd/>
            <a:tailEnd/>
          </a:ln>
        </p:spPr>
        <p:txBody>
          <a:bodyPr lIns="0" tIns="73152" rIns="0" bIns="73152"/>
          <a:lstStyle/>
          <a:p>
            <a:pPr>
              <a:lnSpc>
                <a:spcPct val="106000"/>
              </a:lnSpc>
              <a:spcBef>
                <a:spcPct val="80000"/>
              </a:spcBef>
              <a:buClr>
                <a:srgbClr val="000000"/>
              </a:buClr>
              <a:buSzPct val="80000"/>
              <a:buFont typeface="Wingdings" pitchFamily="2" charset="2"/>
              <a:buNone/>
              <a:defRPr/>
            </a:pPr>
            <a:endParaRPr lang="en-US" sz="1800" b="1" dirty="0">
              <a:solidFill>
                <a:srgbClr val="000000"/>
              </a:solidFill>
            </a:endParaRPr>
          </a:p>
        </p:txBody>
      </p:sp>
      <p:sp>
        <p:nvSpPr>
          <p:cNvPr id="9" name="Text Placeholder 8"/>
          <p:cNvSpPr>
            <a:spLocks noGrp="1"/>
          </p:cNvSpPr>
          <p:nvPr>
            <p:ph type="body" sz="quarter" idx="10"/>
          </p:nvPr>
        </p:nvSpPr>
        <p:spPr>
          <a:xfrm>
            <a:off x="2328672" y="2368296"/>
            <a:ext cx="7510272" cy="2487168"/>
          </a:xfrm>
        </p:spPr>
        <p:txBody>
          <a:bodyPr tIns="73152" bIns="73152"/>
          <a:lstStyle>
            <a:lvl1pPr eaLnBrk="1" hangingPunct="1">
              <a:spcBef>
                <a:spcPct val="80000"/>
              </a:spcBef>
              <a:buClr>
                <a:schemeClr val="tx1"/>
              </a:buClr>
              <a:buSzPct val="80000"/>
              <a:buFont typeface="Wingdings" pitchFamily="2" charset="2"/>
              <a:buNone/>
              <a:defRPr/>
            </a:lvl1pPr>
            <a:lvl5pPr>
              <a:buNone/>
              <a:defRPr/>
            </a:lvl5pPr>
          </a:lstStyle>
          <a:p>
            <a:pPr lvl="0"/>
            <a:r>
              <a:rPr lang="en-US" dirty="0"/>
              <a:t>Click to edit Master text styles</a:t>
            </a:r>
          </a:p>
        </p:txBody>
      </p:sp>
      <p:sp>
        <p:nvSpPr>
          <p:cNvPr id="4" name="Rectangle 3"/>
          <p:cNvSpPr/>
          <p:nvPr userDrawn="1"/>
        </p:nvSpPr>
        <p:spPr bwMode="auto">
          <a:xfrm>
            <a:off x="0" y="-11332"/>
            <a:ext cx="12192000" cy="762000"/>
          </a:xfrm>
          <a:prstGeom prst="rect">
            <a:avLst/>
          </a:prstGeom>
          <a:solidFill>
            <a:srgbClr val="00346A"/>
          </a:solidFill>
          <a:ln w="12700">
            <a:solidFill>
              <a:srgbClr val="00346A"/>
            </a:solidFill>
            <a:miter lim="800000"/>
            <a:headEnd type="none" w="sm" len="sm"/>
            <a:tailEnd type="none" w="sm" len="sm"/>
          </a:ln>
        </p:spPr>
        <p:txBody>
          <a:bodyPr wrap="square" lIns="18288" tIns="18288" rIns="18288" bIns="18288" rtlCol="0" anchor="ctr" anchorCtr="1">
            <a:noAutofit/>
          </a:bodyPr>
          <a:lstStyle/>
          <a:p>
            <a:pPr algn="ctr">
              <a:spcBef>
                <a:spcPct val="10000"/>
              </a:spcBef>
              <a:buClr>
                <a:srgbClr val="000000"/>
              </a:buClr>
              <a:buSzPct val="85000"/>
            </a:pPr>
            <a:endParaRPr lang="en-US" sz="1600" dirty="0">
              <a:solidFill>
                <a:srgbClr val="000000"/>
              </a:solidFill>
              <a:latin typeface="Calibri" pitchFamily="34" charset="0"/>
            </a:endParaRPr>
          </a:p>
        </p:txBody>
      </p:sp>
      <p:pic>
        <p:nvPicPr>
          <p:cNvPr id="5" name="Picture 2"/>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5059" t="10164" r="12828" b="8518"/>
          <a:stretch/>
        </p:blipFill>
        <p:spPr bwMode="auto">
          <a:xfrm>
            <a:off x="7368158" y="159753"/>
            <a:ext cx="4607940" cy="5241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Rectangle 2"/>
          <p:cNvSpPr>
            <a:spLocks noGrp="1" noChangeArrowheads="1"/>
          </p:cNvSpPr>
          <p:nvPr>
            <p:ph type="title"/>
          </p:nvPr>
        </p:nvSpPr>
        <p:spPr bwMode="gray">
          <a:xfrm>
            <a:off x="359774" y="156885"/>
            <a:ext cx="11127316" cy="4567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b" anchorCtr="0" compatLnSpc="1">
            <a:prstTxWarp prst="textNoShape">
              <a:avLst/>
            </a:prstTxWarp>
            <a:spAutoFit/>
          </a:bodyPr>
          <a:lstStyle>
            <a:lvl1pPr>
              <a:defRPr sz="2800" b="0">
                <a:solidFill>
                  <a:schemeClr val="bg1"/>
                </a:solidFill>
                <a:latin typeface="Georgia" pitchFamily="18" charset="0"/>
              </a:defRPr>
            </a:lvl1pPr>
          </a:lstStyle>
          <a:p>
            <a:pPr lvl="0"/>
            <a:endParaRPr lang="en-US" dirty="0"/>
          </a:p>
        </p:txBody>
      </p:sp>
      <p:sp>
        <p:nvSpPr>
          <p:cNvPr id="7" name="Rectangle 6"/>
          <p:cNvSpPr/>
          <p:nvPr userDrawn="1"/>
        </p:nvSpPr>
        <p:spPr bwMode="gray">
          <a:xfrm>
            <a:off x="-2" y="750668"/>
            <a:ext cx="12192003" cy="78672"/>
          </a:xfrm>
          <a:prstGeom prst="rect">
            <a:avLst/>
          </a:prstGeom>
          <a:solidFill>
            <a:srgbClr val="978D85"/>
          </a:solidFill>
          <a:ln w="12700" cap="rnd" algn="ctr">
            <a:solidFill>
              <a:srgbClr val="978D85"/>
            </a:solidFill>
            <a:miter lim="800000"/>
            <a:headEnd/>
            <a:tailEnd/>
          </a:ln>
        </p:spPr>
        <p:txBody>
          <a:bodyPr lIns="182880" rtlCol="0" anchor="ctr" anchorCtr="1"/>
          <a:lstStyle/>
          <a:p>
            <a:pPr algn="ctr" eaLnBrk="0" hangingPunct="0">
              <a:lnSpc>
                <a:spcPct val="106000"/>
              </a:lnSpc>
            </a:pPr>
            <a:endParaRPr lang="en-US" sz="1800" b="1" dirty="0">
              <a:solidFill>
                <a:srgbClr val="FFFFFF"/>
              </a:solidFill>
            </a:endParaRPr>
          </a:p>
        </p:txBody>
      </p:sp>
    </p:spTree>
    <p:extLst>
      <p:ext uri="{BB962C8B-B14F-4D97-AF65-F5344CB8AC3E}">
        <p14:creationId xmlns:p14="http://schemas.microsoft.com/office/powerpoint/2010/main" val="130825069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24578" name="Picture 2" descr="http://admissions.yale.edu/sites/default/files/splash-arches.jpg?1281115993"/>
          <p:cNvPicPr>
            <a:picLocks noChangeAspect="1" noChangeArrowheads="1"/>
          </p:cNvPicPr>
          <p:nvPr userDrawn="1"/>
        </p:nvPicPr>
        <p:blipFill>
          <a:blip r:embed="rId2">
            <a:duotone>
              <a:schemeClr val="accent2">
                <a:shade val="45000"/>
                <a:satMod val="135000"/>
              </a:schemeClr>
              <a:prstClr val="white"/>
            </a:duotone>
            <a:extLst>
              <a:ext uri="{BEBA8EAE-BF5A-486C-A8C5-ECC9F3942E4B}">
                <a14:imgProps xmlns:a14="http://schemas.microsoft.com/office/drawing/2010/main">
                  <a14:imgLayer r:embed="rId3">
                    <a14:imgEffect>
                      <a14:sharpenSoften amount="-8000"/>
                    </a14:imgEffect>
                    <a14:imgEffect>
                      <a14:saturation sat="66000"/>
                    </a14:imgEffect>
                    <a14:imgEffect>
                      <a14:brightnessContrast bright="52000" contrast="-2000"/>
                    </a14:imgEffect>
                  </a14:imgLayer>
                </a14:imgProps>
              </a:ext>
              <a:ext uri="{28A0092B-C50C-407E-A947-70E740481C1C}">
                <a14:useLocalDpi xmlns:a14="http://schemas.microsoft.com/office/drawing/2010/main" val="0"/>
              </a:ext>
            </a:extLst>
          </a:blip>
          <a:srcRect/>
          <a:stretch>
            <a:fillRect/>
          </a:stretch>
        </p:blipFill>
        <p:spPr bwMode="auto">
          <a:xfrm>
            <a:off x="1" y="750668"/>
            <a:ext cx="12192000" cy="6107332"/>
          </a:xfrm>
          <a:prstGeom prst="rect">
            <a:avLst/>
          </a:prstGeom>
          <a:noFill/>
          <a:effectLst>
            <a:softEdge rad="431800"/>
          </a:effectLst>
          <a:extLst>
            <a:ext uri="{909E8E84-426E-40DD-AFC4-6F175D3DCCD1}">
              <a14:hiddenFill xmlns:a14="http://schemas.microsoft.com/office/drawing/2010/main">
                <a:solidFill>
                  <a:srgbClr val="FFFFFF"/>
                </a:solidFill>
              </a14:hiddenFill>
            </a:ext>
          </a:extLst>
        </p:spPr>
      </p:pic>
      <p:sp>
        <p:nvSpPr>
          <p:cNvPr id="3700739" name="Rectangle 3"/>
          <p:cNvSpPr>
            <a:spLocks noGrp="1" noChangeArrowheads="1"/>
          </p:cNvSpPr>
          <p:nvPr>
            <p:ph type="ctrTitle" sz="quarter"/>
          </p:nvPr>
        </p:nvSpPr>
        <p:spPr>
          <a:xfrm>
            <a:off x="1118683" y="3663270"/>
            <a:ext cx="8775700" cy="282129"/>
          </a:xfrm>
          <a:prstGeom prst="rect">
            <a:avLst/>
          </a:prstGeom>
        </p:spPr>
        <p:txBody>
          <a:bodyPr/>
          <a:lstStyle>
            <a:lvl1pPr>
              <a:lnSpc>
                <a:spcPts val="2200"/>
              </a:lnSpc>
              <a:spcBef>
                <a:spcPct val="100000"/>
              </a:spcBef>
              <a:buClr>
                <a:schemeClr val="tx2"/>
              </a:buClr>
              <a:buSzPct val="85000"/>
              <a:buFont typeface="Wingdings" pitchFamily="2" charset="2"/>
              <a:buNone/>
              <a:defRPr sz="4000">
                <a:solidFill>
                  <a:srgbClr val="00346A"/>
                </a:solidFill>
              </a:defRPr>
            </a:lvl1pPr>
          </a:lstStyle>
          <a:p>
            <a:r>
              <a:rPr lang="en-US" dirty="0"/>
              <a:t>Click to edit Master title style</a:t>
            </a:r>
          </a:p>
        </p:txBody>
      </p:sp>
      <p:sp>
        <p:nvSpPr>
          <p:cNvPr id="3700740" name="Rectangle 4"/>
          <p:cNvSpPr>
            <a:spLocks noGrp="1" noChangeArrowheads="1"/>
          </p:cNvSpPr>
          <p:nvPr>
            <p:ph type="subTitle" sz="quarter" idx="1"/>
          </p:nvPr>
        </p:nvSpPr>
        <p:spPr>
          <a:xfrm>
            <a:off x="1161214" y="4390842"/>
            <a:ext cx="8777817" cy="439737"/>
          </a:xfrm>
          <a:ln/>
        </p:spPr>
        <p:txBody>
          <a:bodyPr/>
          <a:lstStyle>
            <a:lvl1pPr>
              <a:lnSpc>
                <a:spcPts val="1600"/>
              </a:lnSpc>
              <a:spcBef>
                <a:spcPct val="15000"/>
              </a:spcBef>
              <a:buClrTx/>
              <a:buNone/>
              <a:defRPr sz="2000" b="0">
                <a:solidFill>
                  <a:schemeClr val="tx1"/>
                </a:solidFill>
              </a:defRPr>
            </a:lvl1pPr>
          </a:lstStyle>
          <a:p>
            <a:r>
              <a:rPr lang="en-US" dirty="0"/>
              <a:t>Click to edit Master subtitle style</a:t>
            </a:r>
          </a:p>
        </p:txBody>
      </p:sp>
      <p:grpSp>
        <p:nvGrpSpPr>
          <p:cNvPr id="3" name="Group 2"/>
          <p:cNvGrpSpPr/>
          <p:nvPr userDrawn="1"/>
        </p:nvGrpSpPr>
        <p:grpSpPr>
          <a:xfrm>
            <a:off x="-2" y="-1058"/>
            <a:ext cx="12192003" cy="840672"/>
            <a:chOff x="-1" y="-11332"/>
            <a:chExt cx="9144002" cy="840672"/>
          </a:xfrm>
        </p:grpSpPr>
        <p:grpSp>
          <p:nvGrpSpPr>
            <p:cNvPr id="7" name="Group 6"/>
            <p:cNvGrpSpPr/>
            <p:nvPr userDrawn="1"/>
          </p:nvGrpSpPr>
          <p:grpSpPr>
            <a:xfrm>
              <a:off x="0" y="-11332"/>
              <a:ext cx="9144000" cy="762000"/>
              <a:chOff x="0" y="0"/>
              <a:chExt cx="9144000" cy="762000"/>
            </a:xfrm>
          </p:grpSpPr>
          <p:sp>
            <p:nvSpPr>
              <p:cNvPr id="8" name="Rectangle 7"/>
              <p:cNvSpPr/>
              <p:nvPr userDrawn="1"/>
            </p:nvSpPr>
            <p:spPr bwMode="auto">
              <a:xfrm>
                <a:off x="0" y="0"/>
                <a:ext cx="9144000" cy="762000"/>
              </a:xfrm>
              <a:prstGeom prst="rect">
                <a:avLst/>
              </a:prstGeom>
              <a:solidFill>
                <a:srgbClr val="00346A"/>
              </a:solidFill>
              <a:ln w="12700">
                <a:solidFill>
                  <a:srgbClr val="00346A"/>
                </a:solidFill>
                <a:miter lim="800000"/>
                <a:headEnd type="none" w="sm" len="sm"/>
                <a:tailEnd type="none" w="sm" len="sm"/>
              </a:ln>
            </p:spPr>
            <p:txBody>
              <a:bodyPr wrap="square" lIns="18288" tIns="18288" rIns="18288" bIns="18288" rtlCol="0" anchor="ctr" anchorCtr="1">
                <a:noAutofit/>
              </a:bodyPr>
              <a:lstStyle/>
              <a:p>
                <a:pPr algn="ctr">
                  <a:spcBef>
                    <a:spcPct val="10000"/>
                  </a:spcBef>
                  <a:buClr>
                    <a:srgbClr val="000000"/>
                  </a:buClr>
                  <a:buSzPct val="85000"/>
                </a:pPr>
                <a:endParaRPr lang="en-US" sz="1600" dirty="0">
                  <a:solidFill>
                    <a:srgbClr val="000000"/>
                  </a:solidFill>
                  <a:latin typeface="Calibri" pitchFamily="34" charset="0"/>
                </a:endParaRPr>
              </a:p>
            </p:txBody>
          </p:sp>
          <p:pic>
            <p:nvPicPr>
              <p:cNvPr id="9" name="Picture 2"/>
              <p:cNvPicPr>
                <a:picLocks noChangeAspect="1" noChangeArrowheads="1"/>
              </p:cNvPicPr>
              <p:nvPr userDrawn="1"/>
            </p:nvPicPr>
            <p:blipFill rotWithShape="1">
              <a:blip r:embed="rId4">
                <a:extLst>
                  <a:ext uri="{28A0092B-C50C-407E-A947-70E740481C1C}">
                    <a14:useLocalDpi xmlns:a14="http://schemas.microsoft.com/office/drawing/2010/main" val="0"/>
                  </a:ext>
                </a:extLst>
              </a:blip>
              <a:srcRect l="5059" t="10164" r="12828" b="8518"/>
              <a:stretch/>
            </p:blipFill>
            <p:spPr bwMode="auto">
              <a:xfrm>
                <a:off x="5526121" y="172747"/>
                <a:ext cx="3455955" cy="524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2" name="Rectangle 1"/>
            <p:cNvSpPr/>
            <p:nvPr userDrawn="1"/>
          </p:nvSpPr>
          <p:spPr bwMode="gray">
            <a:xfrm>
              <a:off x="-1" y="750668"/>
              <a:ext cx="9144002" cy="78672"/>
            </a:xfrm>
            <a:prstGeom prst="rect">
              <a:avLst/>
            </a:prstGeom>
            <a:solidFill>
              <a:srgbClr val="978D85"/>
            </a:solidFill>
            <a:ln w="12700" cap="rnd" algn="ctr">
              <a:solidFill>
                <a:srgbClr val="978D85"/>
              </a:solidFill>
              <a:miter lim="800000"/>
              <a:headEnd/>
              <a:tailEnd/>
            </a:ln>
          </p:spPr>
          <p:txBody>
            <a:bodyPr lIns="182880" rtlCol="0" anchor="ctr" anchorCtr="1"/>
            <a:lstStyle/>
            <a:p>
              <a:pPr algn="ctr" eaLnBrk="0" hangingPunct="0">
                <a:lnSpc>
                  <a:spcPct val="106000"/>
                </a:lnSpc>
              </a:pPr>
              <a:endParaRPr lang="en-US" sz="1800" b="1" dirty="0">
                <a:solidFill>
                  <a:srgbClr val="FFFFFF"/>
                </a:solidFill>
              </a:endParaRPr>
            </a:p>
          </p:txBody>
        </p:sp>
      </p:grpSp>
    </p:spTree>
    <p:extLst>
      <p:ext uri="{BB962C8B-B14F-4D97-AF65-F5344CB8AC3E}">
        <p14:creationId xmlns:p14="http://schemas.microsoft.com/office/powerpoint/2010/main" val="813514565"/>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Brief Prefatory text">
    <p:spTree>
      <p:nvGrpSpPr>
        <p:cNvPr id="1" name=""/>
        <p:cNvGrpSpPr/>
        <p:nvPr/>
      </p:nvGrpSpPr>
      <p:grpSpPr>
        <a:xfrm>
          <a:off x="0" y="0"/>
          <a:ext cx="0" cy="0"/>
          <a:chOff x="0" y="0"/>
          <a:chExt cx="0" cy="0"/>
        </a:xfrm>
      </p:grpSpPr>
      <p:sp>
        <p:nvSpPr>
          <p:cNvPr id="3" name="Text Box 2"/>
          <p:cNvSpPr txBox="1">
            <a:spLocks noChangeArrowheads="1"/>
          </p:cNvSpPr>
          <p:nvPr/>
        </p:nvSpPr>
        <p:spPr bwMode="gray">
          <a:xfrm>
            <a:off x="2321985" y="2365376"/>
            <a:ext cx="7512049" cy="2487613"/>
          </a:xfrm>
          <a:prstGeom prst="rect">
            <a:avLst/>
          </a:prstGeom>
          <a:noFill/>
          <a:ln w="19050" algn="ctr">
            <a:noFill/>
            <a:miter lim="800000"/>
            <a:headEnd/>
            <a:tailEnd/>
          </a:ln>
        </p:spPr>
        <p:txBody>
          <a:bodyPr lIns="0" tIns="73152" rIns="0" bIns="73152"/>
          <a:lstStyle/>
          <a:p>
            <a:pPr>
              <a:lnSpc>
                <a:spcPct val="106000"/>
              </a:lnSpc>
              <a:spcBef>
                <a:spcPct val="80000"/>
              </a:spcBef>
              <a:buClr>
                <a:srgbClr val="000000"/>
              </a:buClr>
              <a:buSzPct val="80000"/>
              <a:buFont typeface="Wingdings" pitchFamily="2" charset="2"/>
              <a:buNone/>
              <a:defRPr/>
            </a:pPr>
            <a:endParaRPr lang="en-US" sz="1800" b="1" dirty="0">
              <a:solidFill>
                <a:srgbClr val="000000"/>
              </a:solidFill>
            </a:endParaRPr>
          </a:p>
        </p:txBody>
      </p:sp>
      <p:sp>
        <p:nvSpPr>
          <p:cNvPr id="9" name="Text Placeholder 8"/>
          <p:cNvSpPr>
            <a:spLocks noGrp="1"/>
          </p:cNvSpPr>
          <p:nvPr>
            <p:ph type="body" sz="quarter" idx="10"/>
          </p:nvPr>
        </p:nvSpPr>
        <p:spPr>
          <a:xfrm>
            <a:off x="2328672" y="2368296"/>
            <a:ext cx="7510272" cy="2487168"/>
          </a:xfrm>
        </p:spPr>
        <p:txBody>
          <a:bodyPr tIns="73152" bIns="73152"/>
          <a:lstStyle>
            <a:lvl1pPr eaLnBrk="1" hangingPunct="1">
              <a:spcBef>
                <a:spcPct val="80000"/>
              </a:spcBef>
              <a:buClr>
                <a:schemeClr val="tx1"/>
              </a:buClr>
              <a:buSzPct val="80000"/>
              <a:buFont typeface="Wingdings" pitchFamily="2" charset="2"/>
              <a:buNone/>
              <a:defRPr/>
            </a:lvl1pPr>
            <a:lvl5pPr>
              <a:buNone/>
              <a:defRPr/>
            </a:lvl5pPr>
          </a:lstStyle>
          <a:p>
            <a:pPr lvl="0"/>
            <a:r>
              <a:rPr lang="en-US"/>
              <a:t>Click to edit Master text styles</a:t>
            </a:r>
          </a:p>
        </p:txBody>
      </p:sp>
      <p:pic>
        <p:nvPicPr>
          <p:cNvPr id="27650"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467" y="13817"/>
            <a:ext cx="12208933"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2"/>
          <p:cNvSpPr>
            <a:spLocks noGrp="1" noChangeArrowheads="1"/>
          </p:cNvSpPr>
          <p:nvPr>
            <p:ph type="title"/>
          </p:nvPr>
        </p:nvSpPr>
        <p:spPr bwMode="gray">
          <a:xfrm>
            <a:off x="359774" y="167159"/>
            <a:ext cx="11127316" cy="456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spAutoFit/>
          </a:bodyPr>
          <a:lstStyle>
            <a:lvl1pPr>
              <a:defRPr sz="2800" b="0">
                <a:solidFill>
                  <a:schemeClr val="bg1"/>
                </a:solidFill>
                <a:latin typeface="Georgia" pitchFamily="18" charset="0"/>
              </a:defRPr>
            </a:lvl1pPr>
          </a:lstStyle>
          <a:p>
            <a:pPr lvl="0"/>
            <a:endParaRPr lang="en-US" dirty="0"/>
          </a:p>
        </p:txBody>
      </p:sp>
      <p:sp>
        <p:nvSpPr>
          <p:cNvPr id="8" name="Text Box 5"/>
          <p:cNvSpPr txBox="1">
            <a:spLocks noChangeArrowheads="1"/>
          </p:cNvSpPr>
          <p:nvPr userDrawn="1"/>
        </p:nvSpPr>
        <p:spPr bwMode="gray">
          <a:xfrm>
            <a:off x="5954936" y="6661954"/>
            <a:ext cx="282129" cy="146835"/>
          </a:xfrm>
          <a:prstGeom prst="rect">
            <a:avLst/>
          </a:prstGeom>
          <a:noFill/>
          <a:ln w="12700">
            <a:noFill/>
            <a:miter lim="800000"/>
            <a:headEnd/>
            <a:tailEnd/>
          </a:ln>
          <a:effectLst>
            <a:prstShdw prst="shdw17" dist="17961" dir="2700000">
              <a:srgbClr val="DDDDDD">
                <a:gamma/>
                <a:shade val="60000"/>
                <a:invGamma/>
              </a:srgbClr>
            </a:prstShdw>
          </a:effectLst>
        </p:spPr>
        <p:txBody>
          <a:bodyPr wrap="none" lIns="0" tIns="0" rIns="0" bIns="0" anchor="b" anchorCtr="1">
            <a:spAutoFit/>
          </a:bodyPr>
          <a:lstStyle/>
          <a:p>
            <a:pPr algn="ctr" eaLnBrk="0" hangingPunct="0">
              <a:lnSpc>
                <a:spcPct val="106000"/>
              </a:lnSpc>
              <a:buClr>
                <a:schemeClr val="tx1"/>
              </a:buClr>
              <a:buSzPct val="65000"/>
              <a:buFont typeface="Wingdings" pitchFamily="2" charset="2"/>
              <a:buNone/>
              <a:defRPr/>
            </a:pPr>
            <a:r>
              <a:rPr lang="en-US" sz="900" dirty="0">
                <a:solidFill>
                  <a:srgbClr val="000000"/>
                </a:solidFill>
                <a:cs typeface="+mn-cs"/>
              </a:rPr>
              <a:t>- </a:t>
            </a:r>
            <a:fld id="{F60CB5CD-EBF5-4A56-9216-C30908A65B3F}" type="slidenum">
              <a:rPr lang="en-US" sz="900">
                <a:solidFill>
                  <a:srgbClr val="000000"/>
                </a:solidFill>
                <a:cs typeface="+mn-cs"/>
              </a:rPr>
              <a:pPr algn="ctr" eaLnBrk="0" hangingPunct="0">
                <a:lnSpc>
                  <a:spcPct val="106000"/>
                </a:lnSpc>
                <a:buClr>
                  <a:schemeClr val="tx1"/>
                </a:buClr>
                <a:buSzPct val="65000"/>
                <a:buFont typeface="Wingdings" pitchFamily="2" charset="2"/>
                <a:buNone/>
                <a:defRPr/>
              </a:pPr>
              <a:t>‹#›</a:t>
            </a:fld>
            <a:r>
              <a:rPr lang="en-US" sz="900" dirty="0">
                <a:solidFill>
                  <a:srgbClr val="000000"/>
                </a:solidFill>
                <a:cs typeface="+mn-cs"/>
              </a:rPr>
              <a:t> -</a:t>
            </a:r>
          </a:p>
        </p:txBody>
      </p:sp>
      <p:sp>
        <p:nvSpPr>
          <p:cNvPr id="10" name="Rectangle 9"/>
          <p:cNvSpPr/>
          <p:nvPr userDrawn="1"/>
        </p:nvSpPr>
        <p:spPr bwMode="gray">
          <a:xfrm>
            <a:off x="7462344" y="133982"/>
            <a:ext cx="4687613" cy="575466"/>
          </a:xfrm>
          <a:prstGeom prst="rect">
            <a:avLst/>
          </a:prstGeom>
          <a:solidFill>
            <a:srgbClr val="00346A"/>
          </a:solidFill>
          <a:ln w="12700" cap="rnd" algn="ctr">
            <a:noFill/>
            <a:miter lim="800000"/>
            <a:headEnd/>
            <a:tailEnd/>
          </a:ln>
        </p:spPr>
        <p:txBody>
          <a:bodyPr lIns="182880" rtlCol="0" anchor="ctr" anchorCtr="1"/>
          <a:lstStyle/>
          <a:p>
            <a:pPr algn="ctr" eaLnBrk="0" hangingPunct="0">
              <a:lnSpc>
                <a:spcPct val="106000"/>
              </a:lnSpc>
            </a:pPr>
            <a:endParaRPr lang="en-US" sz="1800" b="1">
              <a:solidFill>
                <a:schemeClr val="bg1"/>
              </a:solidFill>
            </a:endParaRPr>
          </a:p>
        </p:txBody>
      </p:sp>
    </p:spTree>
    <p:extLst>
      <p:ext uri="{BB962C8B-B14F-4D97-AF65-F5344CB8AC3E}">
        <p14:creationId xmlns:p14="http://schemas.microsoft.com/office/powerpoint/2010/main" val="350504472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Longer Introductory text">
    <p:spTree>
      <p:nvGrpSpPr>
        <p:cNvPr id="1" name=""/>
        <p:cNvGrpSpPr/>
        <p:nvPr/>
      </p:nvGrpSpPr>
      <p:grpSpPr>
        <a:xfrm>
          <a:off x="0" y="0"/>
          <a:ext cx="0" cy="0"/>
          <a:chOff x="0" y="0"/>
          <a:chExt cx="0" cy="0"/>
        </a:xfrm>
      </p:grpSpPr>
      <p:pic>
        <p:nvPicPr>
          <p:cNvPr id="13"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467" y="13817"/>
            <a:ext cx="12208933"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6"/>
          <p:cNvSpPr>
            <a:spLocks noChangeArrowheads="1"/>
          </p:cNvSpPr>
          <p:nvPr/>
        </p:nvSpPr>
        <p:spPr bwMode="gray">
          <a:xfrm>
            <a:off x="522818" y="1154113"/>
            <a:ext cx="5353049" cy="5135562"/>
          </a:xfrm>
          <a:prstGeom prst="rect">
            <a:avLst/>
          </a:prstGeom>
          <a:noFill/>
          <a:ln w="9525" algn="ctr">
            <a:noFill/>
            <a:miter lim="800000"/>
            <a:headEnd/>
            <a:tailEnd/>
          </a:ln>
          <a:effectLst/>
        </p:spPr>
        <p:txBody>
          <a:bodyPr lIns="0" tIns="0" rIns="0" bIns="0"/>
          <a:lstStyle/>
          <a:p>
            <a:pPr>
              <a:lnSpc>
                <a:spcPct val="106000"/>
              </a:lnSpc>
              <a:spcBef>
                <a:spcPct val="80000"/>
              </a:spcBef>
              <a:buClr>
                <a:srgbClr val="000000"/>
              </a:buClr>
              <a:buSzPct val="80000"/>
              <a:buFont typeface="Wingdings" pitchFamily="2" charset="2"/>
              <a:buNone/>
              <a:defRPr/>
            </a:pPr>
            <a:endParaRPr lang="en-US" sz="1000" dirty="0">
              <a:solidFill>
                <a:srgbClr val="000000"/>
              </a:solidFill>
            </a:endParaRPr>
          </a:p>
        </p:txBody>
      </p:sp>
      <p:sp>
        <p:nvSpPr>
          <p:cNvPr id="14" name="Text Placeholder 13"/>
          <p:cNvSpPr>
            <a:spLocks noGrp="1"/>
          </p:cNvSpPr>
          <p:nvPr>
            <p:ph type="body" sz="quarter" idx="10"/>
          </p:nvPr>
        </p:nvSpPr>
        <p:spPr>
          <a:xfrm>
            <a:off x="524256" y="1152144"/>
            <a:ext cx="5352288" cy="5138928"/>
          </a:xfrm>
        </p:spPr>
        <p:txBody>
          <a:bodyPr/>
          <a:lstStyle/>
          <a:p>
            <a:pPr lvl="0"/>
            <a:r>
              <a:rPr lang="en-US"/>
              <a:t>Click to edit Master text styles</a:t>
            </a:r>
          </a:p>
        </p:txBody>
      </p:sp>
      <p:sp>
        <p:nvSpPr>
          <p:cNvPr id="16" name="Text Placeholder 15"/>
          <p:cNvSpPr>
            <a:spLocks noGrp="1"/>
          </p:cNvSpPr>
          <p:nvPr>
            <p:ph type="body" sz="quarter" idx="11"/>
          </p:nvPr>
        </p:nvSpPr>
        <p:spPr>
          <a:xfrm>
            <a:off x="6315456" y="1152144"/>
            <a:ext cx="5352288" cy="5138928"/>
          </a:xfrm>
        </p:spPr>
        <p:txBody>
          <a:bodyPr/>
          <a:lstStyle/>
          <a:p>
            <a:pPr lvl="0"/>
            <a:r>
              <a:rPr lang="en-US"/>
              <a:t>Click to edit Master text styles</a:t>
            </a:r>
          </a:p>
        </p:txBody>
      </p:sp>
      <p:sp>
        <p:nvSpPr>
          <p:cNvPr id="7" name="Rectangle 2"/>
          <p:cNvSpPr>
            <a:spLocks noGrp="1" noChangeArrowheads="1"/>
          </p:cNvSpPr>
          <p:nvPr>
            <p:ph type="title"/>
          </p:nvPr>
        </p:nvSpPr>
        <p:spPr bwMode="gray">
          <a:xfrm>
            <a:off x="359774" y="156885"/>
            <a:ext cx="11127316" cy="456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spAutoFit/>
          </a:bodyPr>
          <a:lstStyle>
            <a:lvl1pPr>
              <a:defRPr sz="2800" b="0">
                <a:solidFill>
                  <a:schemeClr val="bg1"/>
                </a:solidFill>
                <a:latin typeface="Georgia" pitchFamily="18" charset="0"/>
              </a:defRPr>
            </a:lvl1pPr>
          </a:lstStyle>
          <a:p>
            <a:pPr lvl="0"/>
            <a:endParaRPr lang="en-US" dirty="0"/>
          </a:p>
        </p:txBody>
      </p:sp>
      <p:sp>
        <p:nvSpPr>
          <p:cNvPr id="9" name="Text Box 5"/>
          <p:cNvSpPr txBox="1">
            <a:spLocks noChangeArrowheads="1"/>
          </p:cNvSpPr>
          <p:nvPr userDrawn="1"/>
        </p:nvSpPr>
        <p:spPr bwMode="gray">
          <a:xfrm>
            <a:off x="5954936" y="6661954"/>
            <a:ext cx="282129" cy="146835"/>
          </a:xfrm>
          <a:prstGeom prst="rect">
            <a:avLst/>
          </a:prstGeom>
          <a:noFill/>
          <a:ln w="12700">
            <a:noFill/>
            <a:miter lim="800000"/>
            <a:headEnd/>
            <a:tailEnd/>
          </a:ln>
          <a:effectLst>
            <a:prstShdw prst="shdw17" dist="17961" dir="2700000">
              <a:srgbClr val="DDDDDD">
                <a:gamma/>
                <a:shade val="60000"/>
                <a:invGamma/>
              </a:srgbClr>
            </a:prstShdw>
          </a:effectLst>
        </p:spPr>
        <p:txBody>
          <a:bodyPr wrap="none" lIns="0" tIns="0" rIns="0" bIns="0" anchor="b" anchorCtr="1">
            <a:spAutoFit/>
          </a:bodyPr>
          <a:lstStyle/>
          <a:p>
            <a:pPr algn="ctr" eaLnBrk="0" hangingPunct="0">
              <a:lnSpc>
                <a:spcPct val="106000"/>
              </a:lnSpc>
              <a:buClr>
                <a:schemeClr val="tx1"/>
              </a:buClr>
              <a:buSzPct val="65000"/>
              <a:buFont typeface="Wingdings" pitchFamily="2" charset="2"/>
              <a:buNone/>
              <a:defRPr/>
            </a:pPr>
            <a:r>
              <a:rPr lang="en-US" sz="900" dirty="0">
                <a:solidFill>
                  <a:srgbClr val="000000"/>
                </a:solidFill>
                <a:cs typeface="+mn-cs"/>
              </a:rPr>
              <a:t>- </a:t>
            </a:r>
            <a:fld id="{F60CB5CD-EBF5-4A56-9216-C30908A65B3F}" type="slidenum">
              <a:rPr lang="en-US" sz="900">
                <a:solidFill>
                  <a:srgbClr val="000000"/>
                </a:solidFill>
                <a:cs typeface="+mn-cs"/>
              </a:rPr>
              <a:pPr algn="ctr" eaLnBrk="0" hangingPunct="0">
                <a:lnSpc>
                  <a:spcPct val="106000"/>
                </a:lnSpc>
                <a:buClr>
                  <a:schemeClr val="tx1"/>
                </a:buClr>
                <a:buSzPct val="65000"/>
                <a:buFont typeface="Wingdings" pitchFamily="2" charset="2"/>
                <a:buNone/>
                <a:defRPr/>
              </a:pPr>
              <a:t>‹#›</a:t>
            </a:fld>
            <a:r>
              <a:rPr lang="en-US" sz="900" dirty="0">
                <a:solidFill>
                  <a:srgbClr val="000000"/>
                </a:solidFill>
                <a:cs typeface="+mn-cs"/>
              </a:rPr>
              <a:t> -</a:t>
            </a:r>
          </a:p>
        </p:txBody>
      </p:sp>
      <p:sp>
        <p:nvSpPr>
          <p:cNvPr id="8" name="Rectangle 7"/>
          <p:cNvSpPr/>
          <p:nvPr userDrawn="1"/>
        </p:nvSpPr>
        <p:spPr bwMode="gray">
          <a:xfrm>
            <a:off x="7462344" y="133982"/>
            <a:ext cx="4687613" cy="575466"/>
          </a:xfrm>
          <a:prstGeom prst="rect">
            <a:avLst/>
          </a:prstGeom>
          <a:solidFill>
            <a:srgbClr val="00346A"/>
          </a:solidFill>
          <a:ln w="12700" cap="rnd" algn="ctr">
            <a:noFill/>
            <a:miter lim="800000"/>
            <a:headEnd/>
            <a:tailEnd/>
          </a:ln>
        </p:spPr>
        <p:txBody>
          <a:bodyPr lIns="182880" rtlCol="0" anchor="ctr" anchorCtr="1"/>
          <a:lstStyle/>
          <a:p>
            <a:pPr algn="ctr" eaLnBrk="0" hangingPunct="0">
              <a:lnSpc>
                <a:spcPct val="106000"/>
              </a:lnSpc>
            </a:pPr>
            <a:endParaRPr lang="en-US" sz="1800" b="1">
              <a:solidFill>
                <a:schemeClr val="bg1"/>
              </a:solidFill>
            </a:endParaRPr>
          </a:p>
        </p:txBody>
      </p:sp>
    </p:spTree>
    <p:extLst>
      <p:ext uri="{BB962C8B-B14F-4D97-AF65-F5344CB8AC3E}">
        <p14:creationId xmlns:p14="http://schemas.microsoft.com/office/powerpoint/2010/main" val="941647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678AE27-0DD8-47D7-AA91-2E9C70D80C93}" type="datetimeFigureOut">
              <a:rPr lang="en-US" smtClean="0"/>
              <a:t>1/31/2017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0501CB-7732-40E9-B97D-A696326BDE84}" type="slidenum">
              <a:rPr lang="en-US" smtClean="0"/>
              <a:t>‹#›</a:t>
            </a:fld>
            <a:endParaRPr lang="en-US"/>
          </a:p>
        </p:txBody>
      </p:sp>
    </p:spTree>
    <p:extLst>
      <p:ext uri="{BB962C8B-B14F-4D97-AF65-F5344CB8AC3E}">
        <p14:creationId xmlns:p14="http://schemas.microsoft.com/office/powerpoint/2010/main" val="412818136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Contents">
    <p:spTree>
      <p:nvGrpSpPr>
        <p:cNvPr id="1" name=""/>
        <p:cNvGrpSpPr/>
        <p:nvPr/>
      </p:nvGrpSpPr>
      <p:grpSpPr>
        <a:xfrm>
          <a:off x="0" y="0"/>
          <a:ext cx="0" cy="0"/>
          <a:chOff x="0" y="0"/>
          <a:chExt cx="0" cy="0"/>
        </a:xfrm>
      </p:grpSpPr>
      <p:pic>
        <p:nvPicPr>
          <p:cNvPr id="8"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467" y="3543"/>
            <a:ext cx="12208933"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Line 35"/>
          <p:cNvSpPr>
            <a:spLocks noChangeShapeType="1"/>
          </p:cNvSpPr>
          <p:nvPr/>
        </p:nvSpPr>
        <p:spPr bwMode="gray">
          <a:xfrm>
            <a:off x="522817" y="806450"/>
            <a:ext cx="11140016" cy="0"/>
          </a:xfrm>
          <a:prstGeom prst="line">
            <a:avLst/>
          </a:prstGeom>
          <a:noFill/>
          <a:ln w="19050">
            <a:solidFill>
              <a:schemeClr val="accent1"/>
            </a:solidFill>
            <a:round/>
            <a:headEnd/>
            <a:tailEnd/>
          </a:ln>
          <a:effectLst/>
        </p:spPr>
        <p:txBody>
          <a:bodyPr wrap="none" anchor="ctr"/>
          <a:lstStyle/>
          <a:p>
            <a:pPr eaLnBrk="0" hangingPunct="0">
              <a:lnSpc>
                <a:spcPct val="106000"/>
              </a:lnSpc>
              <a:spcBef>
                <a:spcPct val="50000"/>
              </a:spcBef>
              <a:buSzPct val="100000"/>
              <a:buFont typeface="Wingdings 2" pitchFamily="18" charset="2"/>
              <a:buNone/>
              <a:defRPr/>
            </a:pPr>
            <a:endParaRPr lang="en-US" sz="1800" dirty="0">
              <a:solidFill>
                <a:srgbClr val="000000"/>
              </a:solidFill>
            </a:endParaRPr>
          </a:p>
        </p:txBody>
      </p:sp>
      <p:sp>
        <p:nvSpPr>
          <p:cNvPr id="9" name="Text Placeholder 13"/>
          <p:cNvSpPr>
            <a:spLocks noGrp="1"/>
          </p:cNvSpPr>
          <p:nvPr>
            <p:ph type="body" sz="quarter" idx="10"/>
          </p:nvPr>
        </p:nvSpPr>
        <p:spPr>
          <a:xfrm>
            <a:off x="524256" y="1152144"/>
            <a:ext cx="5352288" cy="5138928"/>
          </a:xfrm>
        </p:spPr>
        <p:txBody>
          <a:bodyPr/>
          <a:lstStyle>
            <a:lvl1pPr>
              <a:buFont typeface="Arial" pitchFamily="34" charset="0"/>
              <a:buNone/>
              <a:defRPr/>
            </a:lvl1pPr>
            <a:lvl2pPr>
              <a:defRPr/>
            </a:lvl2pPr>
            <a:lvl3pPr>
              <a:buNone/>
              <a:defRPr/>
            </a:lvl3pPr>
            <a:lvl4pPr>
              <a:defRPr/>
            </a:lvl4pPr>
          </a:lstStyle>
          <a:p>
            <a:pPr lvl="0"/>
            <a:r>
              <a:rPr lang="en-US"/>
              <a:t>Click to edit Master text styles</a:t>
            </a:r>
          </a:p>
          <a:p>
            <a:pPr lvl="1"/>
            <a:r>
              <a:rPr lang="en-US"/>
              <a:t>Second level</a:t>
            </a:r>
          </a:p>
        </p:txBody>
      </p:sp>
      <p:sp>
        <p:nvSpPr>
          <p:cNvPr id="7" name="Rectangle 2"/>
          <p:cNvSpPr>
            <a:spLocks noGrp="1" noChangeArrowheads="1"/>
          </p:cNvSpPr>
          <p:nvPr>
            <p:ph type="title"/>
          </p:nvPr>
        </p:nvSpPr>
        <p:spPr bwMode="gray">
          <a:xfrm>
            <a:off x="359774" y="156885"/>
            <a:ext cx="11127316" cy="456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spAutoFit/>
          </a:bodyPr>
          <a:lstStyle>
            <a:lvl1pPr>
              <a:defRPr sz="2800" b="0">
                <a:solidFill>
                  <a:schemeClr val="bg1"/>
                </a:solidFill>
                <a:latin typeface="Georgia" pitchFamily="18" charset="0"/>
              </a:defRPr>
            </a:lvl1pPr>
          </a:lstStyle>
          <a:p>
            <a:pPr lvl="0"/>
            <a:endParaRPr lang="en-US" dirty="0"/>
          </a:p>
        </p:txBody>
      </p:sp>
      <p:sp>
        <p:nvSpPr>
          <p:cNvPr id="10" name="Text Box 5"/>
          <p:cNvSpPr txBox="1">
            <a:spLocks noChangeArrowheads="1"/>
          </p:cNvSpPr>
          <p:nvPr userDrawn="1"/>
        </p:nvSpPr>
        <p:spPr bwMode="gray">
          <a:xfrm>
            <a:off x="5954936" y="6661954"/>
            <a:ext cx="282129" cy="146835"/>
          </a:xfrm>
          <a:prstGeom prst="rect">
            <a:avLst/>
          </a:prstGeom>
          <a:noFill/>
          <a:ln w="12700">
            <a:noFill/>
            <a:miter lim="800000"/>
            <a:headEnd/>
            <a:tailEnd/>
          </a:ln>
          <a:effectLst>
            <a:prstShdw prst="shdw17" dist="17961" dir="2700000">
              <a:srgbClr val="DDDDDD">
                <a:gamma/>
                <a:shade val="60000"/>
                <a:invGamma/>
              </a:srgbClr>
            </a:prstShdw>
          </a:effectLst>
        </p:spPr>
        <p:txBody>
          <a:bodyPr wrap="none" lIns="0" tIns="0" rIns="0" bIns="0" anchor="b" anchorCtr="1">
            <a:spAutoFit/>
          </a:bodyPr>
          <a:lstStyle/>
          <a:p>
            <a:pPr algn="ctr" eaLnBrk="0" hangingPunct="0">
              <a:lnSpc>
                <a:spcPct val="106000"/>
              </a:lnSpc>
              <a:buClr>
                <a:schemeClr val="tx1"/>
              </a:buClr>
              <a:buSzPct val="65000"/>
              <a:buFont typeface="Wingdings" pitchFamily="2" charset="2"/>
              <a:buNone/>
              <a:defRPr/>
            </a:pPr>
            <a:r>
              <a:rPr lang="en-US" sz="900" dirty="0">
                <a:solidFill>
                  <a:srgbClr val="000000"/>
                </a:solidFill>
                <a:cs typeface="+mn-cs"/>
              </a:rPr>
              <a:t>- </a:t>
            </a:r>
            <a:fld id="{F60CB5CD-EBF5-4A56-9216-C30908A65B3F}" type="slidenum">
              <a:rPr lang="en-US" sz="900">
                <a:solidFill>
                  <a:srgbClr val="000000"/>
                </a:solidFill>
                <a:cs typeface="+mn-cs"/>
              </a:rPr>
              <a:pPr algn="ctr" eaLnBrk="0" hangingPunct="0">
                <a:lnSpc>
                  <a:spcPct val="106000"/>
                </a:lnSpc>
                <a:buClr>
                  <a:schemeClr val="tx1"/>
                </a:buClr>
                <a:buSzPct val="65000"/>
                <a:buFont typeface="Wingdings" pitchFamily="2" charset="2"/>
                <a:buNone/>
                <a:defRPr/>
              </a:pPr>
              <a:t>‹#›</a:t>
            </a:fld>
            <a:r>
              <a:rPr lang="en-US" sz="900" dirty="0">
                <a:solidFill>
                  <a:srgbClr val="000000"/>
                </a:solidFill>
                <a:cs typeface="+mn-cs"/>
              </a:rPr>
              <a:t> -</a:t>
            </a:r>
          </a:p>
        </p:txBody>
      </p:sp>
      <p:sp>
        <p:nvSpPr>
          <p:cNvPr id="11" name="Rectangle 10"/>
          <p:cNvSpPr/>
          <p:nvPr userDrawn="1"/>
        </p:nvSpPr>
        <p:spPr bwMode="gray">
          <a:xfrm>
            <a:off x="7462344" y="133982"/>
            <a:ext cx="4687613" cy="575466"/>
          </a:xfrm>
          <a:prstGeom prst="rect">
            <a:avLst/>
          </a:prstGeom>
          <a:solidFill>
            <a:srgbClr val="00346A"/>
          </a:solidFill>
          <a:ln w="12700" cap="rnd" algn="ctr">
            <a:noFill/>
            <a:miter lim="800000"/>
            <a:headEnd/>
            <a:tailEnd/>
          </a:ln>
        </p:spPr>
        <p:txBody>
          <a:bodyPr lIns="182880" rtlCol="0" anchor="ctr" anchorCtr="1"/>
          <a:lstStyle/>
          <a:p>
            <a:pPr algn="ctr" eaLnBrk="0" hangingPunct="0">
              <a:lnSpc>
                <a:spcPct val="106000"/>
              </a:lnSpc>
            </a:pPr>
            <a:endParaRPr lang="en-US" sz="1800" b="1">
              <a:solidFill>
                <a:schemeClr val="bg1"/>
              </a:solidFill>
            </a:endParaRPr>
          </a:p>
        </p:txBody>
      </p:sp>
    </p:spTree>
    <p:extLst>
      <p:ext uri="{BB962C8B-B14F-4D97-AF65-F5344CB8AC3E}">
        <p14:creationId xmlns:p14="http://schemas.microsoft.com/office/powerpoint/2010/main" val="283924999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Basic Text slide">
    <p:spTree>
      <p:nvGrpSpPr>
        <p:cNvPr id="1" name=""/>
        <p:cNvGrpSpPr/>
        <p:nvPr/>
      </p:nvGrpSpPr>
      <p:grpSpPr>
        <a:xfrm>
          <a:off x="0" y="0"/>
          <a:ext cx="0" cy="0"/>
          <a:chOff x="0" y="0"/>
          <a:chExt cx="0" cy="0"/>
        </a:xfrm>
      </p:grpSpPr>
      <p:sp>
        <p:nvSpPr>
          <p:cNvPr id="5" name="Rectangle 6"/>
          <p:cNvSpPr>
            <a:spLocks noChangeArrowheads="1"/>
          </p:cNvSpPr>
          <p:nvPr/>
        </p:nvSpPr>
        <p:spPr bwMode="gray">
          <a:xfrm>
            <a:off x="522818" y="1154113"/>
            <a:ext cx="5353049" cy="5135562"/>
          </a:xfrm>
          <a:prstGeom prst="rect">
            <a:avLst/>
          </a:prstGeom>
          <a:noFill/>
          <a:ln w="9525" algn="ctr">
            <a:noFill/>
            <a:miter lim="800000"/>
            <a:headEnd/>
            <a:tailEnd/>
          </a:ln>
          <a:effectLst/>
        </p:spPr>
        <p:txBody>
          <a:bodyPr lIns="0" tIns="0" rIns="0" bIns="0"/>
          <a:lstStyle/>
          <a:p>
            <a:pPr>
              <a:lnSpc>
                <a:spcPct val="106000"/>
              </a:lnSpc>
              <a:spcBef>
                <a:spcPct val="80000"/>
              </a:spcBef>
              <a:buClr>
                <a:srgbClr val="000000"/>
              </a:buClr>
              <a:buSzPct val="80000"/>
              <a:buFont typeface="Wingdings" pitchFamily="2" charset="2"/>
              <a:buNone/>
              <a:defRPr/>
            </a:pPr>
            <a:endParaRPr lang="en-US" sz="1000" dirty="0">
              <a:solidFill>
                <a:srgbClr val="000000"/>
              </a:solidFill>
            </a:endParaRPr>
          </a:p>
        </p:txBody>
      </p:sp>
      <p:sp>
        <p:nvSpPr>
          <p:cNvPr id="14" name="Text Placeholder 13"/>
          <p:cNvSpPr>
            <a:spLocks noGrp="1"/>
          </p:cNvSpPr>
          <p:nvPr>
            <p:ph type="body" sz="quarter" idx="10"/>
          </p:nvPr>
        </p:nvSpPr>
        <p:spPr>
          <a:xfrm>
            <a:off x="524256" y="1152144"/>
            <a:ext cx="5352288" cy="5138928"/>
          </a:xfrm>
        </p:spPr>
        <p:txBody>
          <a:bodyPr/>
          <a:lstStyle>
            <a:lvl1pPr>
              <a:buFont typeface="Arial" pitchFamily="34" charset="0"/>
              <a:buNone/>
              <a:defRPr/>
            </a:lvl1pPr>
            <a:lvl2pPr>
              <a:defRPr/>
            </a:lvl2pPr>
            <a:lvl3pPr>
              <a:buNone/>
              <a:defRPr/>
            </a:lvl3pPr>
            <a:lvl4pPr>
              <a:defRPr/>
            </a:lvl4pPr>
          </a:lstStyle>
          <a:p>
            <a:pPr lvl="0"/>
            <a:r>
              <a:rPr lang="en-US"/>
              <a:t>Click to edit Master text styles</a:t>
            </a:r>
          </a:p>
          <a:p>
            <a:pPr lvl="1"/>
            <a:r>
              <a:rPr lang="en-US"/>
              <a:t>Second level</a:t>
            </a:r>
          </a:p>
        </p:txBody>
      </p:sp>
      <p:sp>
        <p:nvSpPr>
          <p:cNvPr id="16" name="Text Placeholder 15"/>
          <p:cNvSpPr>
            <a:spLocks noGrp="1"/>
          </p:cNvSpPr>
          <p:nvPr>
            <p:ph type="body" sz="quarter" idx="11"/>
          </p:nvPr>
        </p:nvSpPr>
        <p:spPr>
          <a:xfrm>
            <a:off x="6315456" y="1152144"/>
            <a:ext cx="5352288" cy="5138928"/>
          </a:xfrm>
        </p:spPr>
        <p:txBody>
          <a:bodyPr/>
          <a:lstStyle>
            <a:lvl1pPr>
              <a:buNone/>
              <a:defRPr/>
            </a:lvl1pPr>
          </a:lstStyle>
          <a:p>
            <a:pPr lvl="0"/>
            <a:r>
              <a:rPr lang="en-US"/>
              <a:t>Click to edit Master text styles</a:t>
            </a:r>
          </a:p>
          <a:p>
            <a:pPr lvl="1"/>
            <a:r>
              <a:rPr lang="en-US"/>
              <a:t>Second level</a:t>
            </a:r>
          </a:p>
        </p:txBody>
      </p:sp>
      <p:sp>
        <p:nvSpPr>
          <p:cNvPr id="7" name="Rectangle 2"/>
          <p:cNvSpPr>
            <a:spLocks noGrp="1" noChangeArrowheads="1"/>
          </p:cNvSpPr>
          <p:nvPr>
            <p:ph type="title"/>
          </p:nvPr>
        </p:nvSpPr>
        <p:spPr bwMode="gray">
          <a:xfrm>
            <a:off x="359774" y="146611"/>
            <a:ext cx="11127316" cy="456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spAutoFit/>
          </a:bodyPr>
          <a:lstStyle>
            <a:lvl1pPr>
              <a:defRPr sz="2800" b="0">
                <a:solidFill>
                  <a:schemeClr val="bg1"/>
                </a:solidFill>
                <a:latin typeface="Georgia" pitchFamily="18" charset="0"/>
              </a:defRPr>
            </a:lvl1pPr>
          </a:lstStyle>
          <a:p>
            <a:pPr lvl="0"/>
            <a:endParaRPr lang="en-US" dirty="0"/>
          </a:p>
        </p:txBody>
      </p:sp>
    </p:spTree>
    <p:extLst>
      <p:ext uri="{BB962C8B-B14F-4D97-AF65-F5344CB8AC3E}">
        <p14:creationId xmlns:p14="http://schemas.microsoft.com/office/powerpoint/2010/main" val="397490998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Text Slide with Kicker">
    <p:spTree>
      <p:nvGrpSpPr>
        <p:cNvPr id="1" name=""/>
        <p:cNvGrpSpPr/>
        <p:nvPr/>
      </p:nvGrpSpPr>
      <p:grpSpPr>
        <a:xfrm>
          <a:off x="0" y="0"/>
          <a:ext cx="0" cy="0"/>
          <a:chOff x="0" y="0"/>
          <a:chExt cx="0" cy="0"/>
        </a:xfrm>
      </p:grpSpPr>
      <p:sp>
        <p:nvSpPr>
          <p:cNvPr id="5" name="Rectangle 4"/>
          <p:cNvSpPr>
            <a:spLocks noChangeArrowheads="1"/>
          </p:cNvSpPr>
          <p:nvPr/>
        </p:nvSpPr>
        <p:spPr bwMode="gray">
          <a:xfrm>
            <a:off x="522818" y="1154113"/>
            <a:ext cx="5353049" cy="5135562"/>
          </a:xfrm>
          <a:prstGeom prst="rect">
            <a:avLst/>
          </a:prstGeom>
          <a:noFill/>
          <a:ln w="9525" algn="ctr">
            <a:noFill/>
            <a:miter lim="800000"/>
            <a:headEnd/>
            <a:tailEnd/>
          </a:ln>
          <a:effectLst/>
        </p:spPr>
        <p:txBody>
          <a:bodyPr lIns="0" tIns="0" rIns="0" bIns="0"/>
          <a:lstStyle/>
          <a:p>
            <a:pPr>
              <a:lnSpc>
                <a:spcPct val="106000"/>
              </a:lnSpc>
              <a:spcBef>
                <a:spcPct val="80000"/>
              </a:spcBef>
              <a:buClr>
                <a:srgbClr val="000000"/>
              </a:buClr>
              <a:buSzPct val="80000"/>
              <a:buFont typeface="Wingdings" pitchFamily="2" charset="2"/>
              <a:buNone/>
              <a:defRPr/>
            </a:pPr>
            <a:endParaRPr lang="en-US" sz="1000" dirty="0">
              <a:solidFill>
                <a:srgbClr val="000000"/>
              </a:solidFill>
            </a:endParaRPr>
          </a:p>
        </p:txBody>
      </p:sp>
      <p:sp>
        <p:nvSpPr>
          <p:cNvPr id="14" name="Text Placeholder 13"/>
          <p:cNvSpPr>
            <a:spLocks noGrp="1"/>
          </p:cNvSpPr>
          <p:nvPr>
            <p:ph type="body" sz="quarter" idx="10"/>
          </p:nvPr>
        </p:nvSpPr>
        <p:spPr>
          <a:xfrm>
            <a:off x="524256" y="1152144"/>
            <a:ext cx="5352288" cy="5138928"/>
          </a:xfrm>
        </p:spPr>
        <p:txBody>
          <a:bodyPr/>
          <a:lstStyle>
            <a:lvl1pPr>
              <a:buNone/>
              <a:defRPr/>
            </a:lvl1pPr>
          </a:lstStyle>
          <a:p>
            <a:pPr lvl="0"/>
            <a:r>
              <a:rPr lang="en-US"/>
              <a:t>Click to edit Master text styles</a:t>
            </a:r>
          </a:p>
        </p:txBody>
      </p:sp>
      <p:sp>
        <p:nvSpPr>
          <p:cNvPr id="16" name="Text Placeholder 15"/>
          <p:cNvSpPr>
            <a:spLocks noGrp="1"/>
          </p:cNvSpPr>
          <p:nvPr>
            <p:ph type="body" sz="quarter" idx="11"/>
          </p:nvPr>
        </p:nvSpPr>
        <p:spPr>
          <a:xfrm>
            <a:off x="6315456" y="1152144"/>
            <a:ext cx="5352288" cy="5138928"/>
          </a:xfrm>
        </p:spPr>
        <p:txBody>
          <a:bodyPr/>
          <a:lstStyle>
            <a:lvl1pPr>
              <a:buNone/>
              <a:defRPr/>
            </a:lvl1pPr>
          </a:lstStyle>
          <a:p>
            <a:pPr lvl="0"/>
            <a:r>
              <a:rPr lang="en-US"/>
              <a:t>Click to edit Master text styles</a:t>
            </a:r>
          </a:p>
        </p:txBody>
      </p:sp>
      <p:sp>
        <p:nvSpPr>
          <p:cNvPr id="6" name="Rectangle 2"/>
          <p:cNvSpPr>
            <a:spLocks noGrp="1" noChangeArrowheads="1"/>
          </p:cNvSpPr>
          <p:nvPr>
            <p:ph type="title"/>
          </p:nvPr>
        </p:nvSpPr>
        <p:spPr bwMode="gray">
          <a:xfrm>
            <a:off x="359774" y="146611"/>
            <a:ext cx="11127316" cy="456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spAutoFit/>
          </a:bodyPr>
          <a:lstStyle>
            <a:lvl1pPr>
              <a:defRPr sz="2800" b="0">
                <a:solidFill>
                  <a:schemeClr val="bg1"/>
                </a:solidFill>
                <a:latin typeface="Georgia" pitchFamily="18" charset="0"/>
              </a:defRPr>
            </a:lvl1pPr>
          </a:lstStyle>
          <a:p>
            <a:pPr lvl="0"/>
            <a:endParaRPr lang="en-US" dirty="0"/>
          </a:p>
        </p:txBody>
      </p:sp>
    </p:spTree>
    <p:extLst>
      <p:ext uri="{BB962C8B-B14F-4D97-AF65-F5344CB8AC3E}">
        <p14:creationId xmlns:p14="http://schemas.microsoft.com/office/powerpoint/2010/main" val="12912805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Single Column Text slide">
    <p:spTree>
      <p:nvGrpSpPr>
        <p:cNvPr id="1" name=""/>
        <p:cNvGrpSpPr/>
        <p:nvPr/>
      </p:nvGrpSpPr>
      <p:grpSpPr>
        <a:xfrm>
          <a:off x="0" y="0"/>
          <a:ext cx="0" cy="0"/>
          <a:chOff x="0" y="0"/>
          <a:chExt cx="0" cy="0"/>
        </a:xfrm>
      </p:grpSpPr>
      <p:sp>
        <p:nvSpPr>
          <p:cNvPr id="4" name="Rectangle 6"/>
          <p:cNvSpPr>
            <a:spLocks noChangeArrowheads="1"/>
          </p:cNvSpPr>
          <p:nvPr/>
        </p:nvSpPr>
        <p:spPr bwMode="gray">
          <a:xfrm>
            <a:off x="522818" y="1154113"/>
            <a:ext cx="5353049" cy="5135562"/>
          </a:xfrm>
          <a:prstGeom prst="rect">
            <a:avLst/>
          </a:prstGeom>
          <a:noFill/>
          <a:ln w="9525" algn="ctr">
            <a:noFill/>
            <a:miter lim="800000"/>
            <a:headEnd/>
            <a:tailEnd/>
          </a:ln>
          <a:effectLst/>
        </p:spPr>
        <p:txBody>
          <a:bodyPr lIns="0" tIns="0" rIns="0" bIns="0"/>
          <a:lstStyle/>
          <a:p>
            <a:pPr>
              <a:lnSpc>
                <a:spcPct val="106000"/>
              </a:lnSpc>
              <a:spcBef>
                <a:spcPct val="80000"/>
              </a:spcBef>
              <a:buClr>
                <a:srgbClr val="000000"/>
              </a:buClr>
              <a:buSzPct val="80000"/>
              <a:buFont typeface="Wingdings" pitchFamily="2" charset="2"/>
              <a:buNone/>
              <a:defRPr/>
            </a:pPr>
            <a:endParaRPr lang="en-US" sz="1000" dirty="0">
              <a:solidFill>
                <a:srgbClr val="000000"/>
              </a:solidFill>
            </a:endParaRPr>
          </a:p>
        </p:txBody>
      </p:sp>
      <p:sp>
        <p:nvSpPr>
          <p:cNvPr id="14" name="Text Placeholder 13"/>
          <p:cNvSpPr>
            <a:spLocks noGrp="1"/>
          </p:cNvSpPr>
          <p:nvPr>
            <p:ph type="body" sz="quarter" idx="10"/>
          </p:nvPr>
        </p:nvSpPr>
        <p:spPr>
          <a:xfrm>
            <a:off x="524256" y="1152144"/>
            <a:ext cx="11136461" cy="5138928"/>
          </a:xfrm>
        </p:spPr>
        <p:txBody>
          <a:bodyPr/>
          <a:lstStyle>
            <a:lvl1pPr>
              <a:buNone/>
              <a:defRPr/>
            </a:lvl1pPr>
          </a:lstStyle>
          <a:p>
            <a:pPr lvl="0"/>
            <a:r>
              <a:rPr lang="en-US"/>
              <a:t>Click to edit Master text styles</a:t>
            </a:r>
          </a:p>
        </p:txBody>
      </p:sp>
      <p:sp>
        <p:nvSpPr>
          <p:cNvPr id="5" name="Rectangle 2"/>
          <p:cNvSpPr>
            <a:spLocks noGrp="1" noChangeArrowheads="1"/>
          </p:cNvSpPr>
          <p:nvPr>
            <p:ph type="title"/>
          </p:nvPr>
        </p:nvSpPr>
        <p:spPr bwMode="gray">
          <a:xfrm>
            <a:off x="359774" y="146611"/>
            <a:ext cx="11127316" cy="456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spAutoFit/>
          </a:bodyPr>
          <a:lstStyle>
            <a:lvl1pPr>
              <a:defRPr sz="2800" b="0">
                <a:solidFill>
                  <a:schemeClr val="bg1"/>
                </a:solidFill>
                <a:latin typeface="Georgia" pitchFamily="18" charset="0"/>
              </a:defRPr>
            </a:lvl1pPr>
          </a:lstStyle>
          <a:p>
            <a:pPr lvl="0"/>
            <a:endParaRPr lang="en-US" dirty="0"/>
          </a:p>
        </p:txBody>
      </p:sp>
    </p:spTree>
    <p:extLst>
      <p:ext uri="{BB962C8B-B14F-4D97-AF65-F5344CB8AC3E}">
        <p14:creationId xmlns:p14="http://schemas.microsoft.com/office/powerpoint/2010/main" val="1866005883"/>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Text boxes with paragraph, dash, &amp; bullets">
    <p:spTree>
      <p:nvGrpSpPr>
        <p:cNvPr id="1" name=""/>
        <p:cNvGrpSpPr/>
        <p:nvPr/>
      </p:nvGrpSpPr>
      <p:grpSpPr>
        <a:xfrm>
          <a:off x="0" y="0"/>
          <a:ext cx="0" cy="0"/>
          <a:chOff x="0" y="0"/>
          <a:chExt cx="0" cy="0"/>
        </a:xfrm>
      </p:grpSpPr>
      <p:sp>
        <p:nvSpPr>
          <p:cNvPr id="4" name="Text Placeholder 15"/>
          <p:cNvSpPr>
            <a:spLocks noGrp="1"/>
          </p:cNvSpPr>
          <p:nvPr>
            <p:ph type="body" sz="quarter" idx="11"/>
          </p:nvPr>
        </p:nvSpPr>
        <p:spPr>
          <a:xfrm>
            <a:off x="6315456" y="1399032"/>
            <a:ext cx="5352288" cy="4892040"/>
          </a:xfrm>
        </p:spPr>
        <p:txBody>
          <a:bodyPr/>
          <a:lstStyle>
            <a:lvl1pPr>
              <a:buNone/>
              <a:defRPr/>
            </a:lvl1pPr>
          </a:lstStyle>
          <a:p>
            <a:pPr lvl="0"/>
            <a:r>
              <a:rPr lang="en-US"/>
              <a:t>Click to edit Master text styles</a:t>
            </a:r>
          </a:p>
          <a:p>
            <a:pPr lvl="1"/>
            <a:r>
              <a:rPr lang="en-US"/>
              <a:t>Second level</a:t>
            </a:r>
          </a:p>
        </p:txBody>
      </p:sp>
      <p:sp>
        <p:nvSpPr>
          <p:cNvPr id="8" name="Text Placeholder 15"/>
          <p:cNvSpPr>
            <a:spLocks noGrp="1"/>
          </p:cNvSpPr>
          <p:nvPr>
            <p:ph type="body" sz="quarter" idx="14"/>
          </p:nvPr>
        </p:nvSpPr>
        <p:spPr>
          <a:xfrm>
            <a:off x="524256" y="1399032"/>
            <a:ext cx="5352288" cy="4892040"/>
          </a:xfrm>
        </p:spPr>
        <p:txBody>
          <a:bodyPr/>
          <a:lstStyle>
            <a:lvl1pPr>
              <a:buNone/>
              <a:defRPr/>
            </a:lvl1pPr>
          </a:lstStyle>
          <a:p>
            <a:pPr lvl="0"/>
            <a:r>
              <a:rPr lang="en-US"/>
              <a:t>Click to edit Master text styles</a:t>
            </a:r>
          </a:p>
          <a:p>
            <a:pPr lvl="1"/>
            <a:r>
              <a:rPr lang="en-US"/>
              <a:t>Second level</a:t>
            </a:r>
          </a:p>
        </p:txBody>
      </p:sp>
      <p:sp>
        <p:nvSpPr>
          <p:cNvPr id="5" name="Rectangle 2"/>
          <p:cNvSpPr>
            <a:spLocks noGrp="1" noChangeArrowheads="1"/>
          </p:cNvSpPr>
          <p:nvPr>
            <p:ph type="title"/>
          </p:nvPr>
        </p:nvSpPr>
        <p:spPr bwMode="gray">
          <a:xfrm>
            <a:off x="359774" y="146611"/>
            <a:ext cx="11127316" cy="456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spAutoFit/>
          </a:bodyPr>
          <a:lstStyle>
            <a:lvl1pPr>
              <a:defRPr sz="2800" b="0">
                <a:solidFill>
                  <a:schemeClr val="bg1"/>
                </a:solidFill>
                <a:latin typeface="Georgia" pitchFamily="18" charset="0"/>
              </a:defRPr>
            </a:lvl1pPr>
          </a:lstStyle>
          <a:p>
            <a:pPr lvl="0"/>
            <a:endParaRPr lang="en-US" dirty="0"/>
          </a:p>
        </p:txBody>
      </p:sp>
    </p:spTree>
    <p:extLst>
      <p:ext uri="{BB962C8B-B14F-4D97-AF65-F5344CB8AC3E}">
        <p14:creationId xmlns:p14="http://schemas.microsoft.com/office/powerpoint/2010/main" val="364002932"/>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Text boxes - 3x1">
    <p:spTree>
      <p:nvGrpSpPr>
        <p:cNvPr id="1" name=""/>
        <p:cNvGrpSpPr/>
        <p:nvPr/>
      </p:nvGrpSpPr>
      <p:grpSpPr>
        <a:xfrm>
          <a:off x="0" y="0"/>
          <a:ext cx="0" cy="0"/>
          <a:chOff x="0" y="0"/>
          <a:chExt cx="0" cy="0"/>
        </a:xfrm>
      </p:grpSpPr>
      <p:sp>
        <p:nvSpPr>
          <p:cNvPr id="4" name="Text Placeholder 15"/>
          <p:cNvSpPr>
            <a:spLocks noGrp="1"/>
          </p:cNvSpPr>
          <p:nvPr>
            <p:ph type="body" sz="quarter" idx="11"/>
          </p:nvPr>
        </p:nvSpPr>
        <p:spPr>
          <a:xfrm>
            <a:off x="4340352" y="1399032"/>
            <a:ext cx="3474720" cy="4892040"/>
          </a:xfrm>
        </p:spPr>
        <p:txBody>
          <a:bodyPr/>
          <a:lstStyle>
            <a:lvl1pPr>
              <a:buNone/>
              <a:defRPr/>
            </a:lvl1pPr>
          </a:lstStyle>
          <a:p>
            <a:pPr lvl="0"/>
            <a:r>
              <a:rPr lang="en-US"/>
              <a:t>Click to edit Master text styles</a:t>
            </a:r>
          </a:p>
          <a:p>
            <a:pPr lvl="1"/>
            <a:r>
              <a:rPr lang="en-US"/>
              <a:t>Second level</a:t>
            </a:r>
          </a:p>
        </p:txBody>
      </p:sp>
      <p:sp>
        <p:nvSpPr>
          <p:cNvPr id="8" name="Text Placeholder 15"/>
          <p:cNvSpPr>
            <a:spLocks noGrp="1"/>
          </p:cNvSpPr>
          <p:nvPr>
            <p:ph type="body" sz="quarter" idx="14"/>
          </p:nvPr>
        </p:nvSpPr>
        <p:spPr>
          <a:xfrm>
            <a:off x="524256" y="1399032"/>
            <a:ext cx="3474720" cy="4892040"/>
          </a:xfrm>
        </p:spPr>
        <p:txBody>
          <a:bodyPr/>
          <a:lstStyle>
            <a:lvl1pPr>
              <a:buNone/>
              <a:defRPr/>
            </a:lvl1pPr>
          </a:lstStyle>
          <a:p>
            <a:pPr lvl="0"/>
            <a:r>
              <a:rPr lang="en-US"/>
              <a:t>Click to edit Master text styles</a:t>
            </a:r>
          </a:p>
          <a:p>
            <a:pPr lvl="1"/>
            <a:r>
              <a:rPr lang="en-US"/>
              <a:t>Second level</a:t>
            </a:r>
          </a:p>
        </p:txBody>
      </p:sp>
      <p:sp>
        <p:nvSpPr>
          <p:cNvPr id="13" name="Text Placeholder 15"/>
          <p:cNvSpPr>
            <a:spLocks noGrp="1"/>
          </p:cNvSpPr>
          <p:nvPr>
            <p:ph type="body" sz="quarter" idx="16"/>
          </p:nvPr>
        </p:nvSpPr>
        <p:spPr>
          <a:xfrm>
            <a:off x="8168640" y="1399032"/>
            <a:ext cx="3474720" cy="4892040"/>
          </a:xfrm>
        </p:spPr>
        <p:txBody>
          <a:bodyPr/>
          <a:lstStyle>
            <a:lvl1pPr>
              <a:buNone/>
              <a:defRPr/>
            </a:lvl1pPr>
          </a:lstStyle>
          <a:p>
            <a:pPr lvl="0"/>
            <a:r>
              <a:rPr lang="en-US"/>
              <a:t>Click to edit Master text styles</a:t>
            </a:r>
          </a:p>
          <a:p>
            <a:pPr lvl="1"/>
            <a:r>
              <a:rPr lang="en-US"/>
              <a:t>Second level</a:t>
            </a:r>
          </a:p>
        </p:txBody>
      </p:sp>
      <p:sp>
        <p:nvSpPr>
          <p:cNvPr id="6" name="Rectangle 2"/>
          <p:cNvSpPr>
            <a:spLocks noGrp="1" noChangeArrowheads="1"/>
          </p:cNvSpPr>
          <p:nvPr>
            <p:ph type="title"/>
          </p:nvPr>
        </p:nvSpPr>
        <p:spPr bwMode="gray">
          <a:xfrm>
            <a:off x="359774" y="146611"/>
            <a:ext cx="11127316" cy="456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spAutoFit/>
          </a:bodyPr>
          <a:lstStyle>
            <a:lvl1pPr>
              <a:defRPr sz="2800" b="0">
                <a:solidFill>
                  <a:schemeClr val="bg1"/>
                </a:solidFill>
                <a:latin typeface="Georgia" pitchFamily="18" charset="0"/>
              </a:defRPr>
            </a:lvl1pPr>
          </a:lstStyle>
          <a:p>
            <a:pPr lvl="0"/>
            <a:endParaRPr lang="en-US" dirty="0"/>
          </a:p>
        </p:txBody>
      </p:sp>
    </p:spTree>
    <p:extLst>
      <p:ext uri="{BB962C8B-B14F-4D97-AF65-F5344CB8AC3E}">
        <p14:creationId xmlns:p14="http://schemas.microsoft.com/office/powerpoint/2010/main" val="362282885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Text boxes - 2x2">
    <p:spTree>
      <p:nvGrpSpPr>
        <p:cNvPr id="1" name=""/>
        <p:cNvGrpSpPr/>
        <p:nvPr/>
      </p:nvGrpSpPr>
      <p:grpSpPr>
        <a:xfrm>
          <a:off x="0" y="0"/>
          <a:ext cx="0" cy="0"/>
          <a:chOff x="0" y="0"/>
          <a:chExt cx="0" cy="0"/>
        </a:xfrm>
      </p:grpSpPr>
      <p:sp>
        <p:nvSpPr>
          <p:cNvPr id="8" name="Text Placeholder 15"/>
          <p:cNvSpPr>
            <a:spLocks noGrp="1"/>
          </p:cNvSpPr>
          <p:nvPr>
            <p:ph type="body" sz="quarter" idx="14"/>
          </p:nvPr>
        </p:nvSpPr>
        <p:spPr>
          <a:xfrm>
            <a:off x="524256" y="1399032"/>
            <a:ext cx="5352288" cy="2057400"/>
          </a:xfrm>
        </p:spPr>
        <p:txBody>
          <a:bodyPr/>
          <a:lstStyle>
            <a:lvl1pPr marL="0" indent="0">
              <a:lnSpc>
                <a:spcPct val="95000"/>
              </a:lnSpc>
              <a:spcBef>
                <a:spcPts val="0"/>
              </a:spcBef>
              <a:buNone/>
              <a:defRPr b="0"/>
            </a:lvl1pPr>
          </a:lstStyle>
          <a:p>
            <a:pPr lvl="0"/>
            <a:r>
              <a:rPr lang="en-US"/>
              <a:t>Click to edit Master text styles</a:t>
            </a:r>
          </a:p>
          <a:p>
            <a:pPr lvl="1"/>
            <a:r>
              <a:rPr lang="en-US"/>
              <a:t>Second level</a:t>
            </a:r>
          </a:p>
        </p:txBody>
      </p:sp>
      <p:sp>
        <p:nvSpPr>
          <p:cNvPr id="9" name="Text Placeholder 15"/>
          <p:cNvSpPr>
            <a:spLocks noGrp="1"/>
          </p:cNvSpPr>
          <p:nvPr>
            <p:ph type="body" sz="quarter" idx="15"/>
          </p:nvPr>
        </p:nvSpPr>
        <p:spPr>
          <a:xfrm>
            <a:off x="6315456" y="1399032"/>
            <a:ext cx="5352288" cy="2057400"/>
          </a:xfrm>
        </p:spPr>
        <p:txBody>
          <a:bodyPr/>
          <a:lstStyle>
            <a:lvl1pPr marL="0" indent="0">
              <a:lnSpc>
                <a:spcPct val="95000"/>
              </a:lnSpc>
              <a:spcBef>
                <a:spcPts val="0"/>
              </a:spcBef>
              <a:buNone/>
              <a:defRPr b="0"/>
            </a:lvl1pPr>
          </a:lstStyle>
          <a:p>
            <a:pPr lvl="0"/>
            <a:r>
              <a:rPr lang="en-US"/>
              <a:t>Click to edit Master text styles</a:t>
            </a:r>
          </a:p>
          <a:p>
            <a:pPr lvl="1"/>
            <a:r>
              <a:rPr lang="en-US"/>
              <a:t>Second level</a:t>
            </a:r>
          </a:p>
        </p:txBody>
      </p:sp>
      <p:sp>
        <p:nvSpPr>
          <p:cNvPr id="10" name="Text Placeholder 15"/>
          <p:cNvSpPr>
            <a:spLocks noGrp="1"/>
          </p:cNvSpPr>
          <p:nvPr>
            <p:ph type="body" sz="quarter" idx="16"/>
          </p:nvPr>
        </p:nvSpPr>
        <p:spPr>
          <a:xfrm>
            <a:off x="524256" y="4041648"/>
            <a:ext cx="5340096" cy="2057400"/>
          </a:xfrm>
        </p:spPr>
        <p:txBody>
          <a:bodyPr/>
          <a:lstStyle>
            <a:lvl1pPr marL="0" indent="0">
              <a:lnSpc>
                <a:spcPct val="95000"/>
              </a:lnSpc>
              <a:spcBef>
                <a:spcPts val="0"/>
              </a:spcBef>
              <a:buNone/>
              <a:defRPr b="0"/>
            </a:lvl1pPr>
          </a:lstStyle>
          <a:p>
            <a:pPr lvl="0"/>
            <a:r>
              <a:rPr lang="en-US"/>
              <a:t>Click to edit Master text styles</a:t>
            </a:r>
          </a:p>
          <a:p>
            <a:pPr lvl="1"/>
            <a:r>
              <a:rPr lang="en-US"/>
              <a:t>Second level</a:t>
            </a:r>
          </a:p>
        </p:txBody>
      </p:sp>
      <p:sp>
        <p:nvSpPr>
          <p:cNvPr id="11" name="Text Placeholder 15"/>
          <p:cNvSpPr>
            <a:spLocks noGrp="1"/>
          </p:cNvSpPr>
          <p:nvPr>
            <p:ph type="body" sz="quarter" idx="17"/>
          </p:nvPr>
        </p:nvSpPr>
        <p:spPr>
          <a:xfrm>
            <a:off x="6315456" y="4041648"/>
            <a:ext cx="5340096" cy="2057400"/>
          </a:xfrm>
        </p:spPr>
        <p:txBody>
          <a:bodyPr/>
          <a:lstStyle>
            <a:lvl1pPr marL="0" indent="0">
              <a:lnSpc>
                <a:spcPct val="95000"/>
              </a:lnSpc>
              <a:spcBef>
                <a:spcPts val="0"/>
              </a:spcBef>
              <a:buNone/>
              <a:defRPr b="0"/>
            </a:lvl1pPr>
          </a:lstStyle>
          <a:p>
            <a:pPr lvl="0"/>
            <a:r>
              <a:rPr lang="en-US"/>
              <a:t>Click to edit Master text styles</a:t>
            </a:r>
          </a:p>
          <a:p>
            <a:pPr lvl="1"/>
            <a:r>
              <a:rPr lang="en-US"/>
              <a:t>Second level</a:t>
            </a:r>
          </a:p>
        </p:txBody>
      </p:sp>
      <p:sp>
        <p:nvSpPr>
          <p:cNvPr id="7" name="Rectangle 2"/>
          <p:cNvSpPr>
            <a:spLocks noGrp="1" noChangeArrowheads="1"/>
          </p:cNvSpPr>
          <p:nvPr>
            <p:ph type="title"/>
          </p:nvPr>
        </p:nvSpPr>
        <p:spPr bwMode="gray">
          <a:xfrm>
            <a:off x="359774" y="146611"/>
            <a:ext cx="11127316" cy="456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spAutoFit/>
          </a:bodyPr>
          <a:lstStyle>
            <a:lvl1pPr>
              <a:defRPr sz="2800" b="0">
                <a:solidFill>
                  <a:schemeClr val="bg1"/>
                </a:solidFill>
                <a:latin typeface="Georgia" pitchFamily="18" charset="0"/>
              </a:defRPr>
            </a:lvl1pPr>
          </a:lstStyle>
          <a:p>
            <a:pPr lvl="0"/>
            <a:endParaRPr lang="en-US" dirty="0"/>
          </a:p>
        </p:txBody>
      </p:sp>
    </p:spTree>
    <p:extLst>
      <p:ext uri="{BB962C8B-B14F-4D97-AF65-F5344CB8AC3E}">
        <p14:creationId xmlns:p14="http://schemas.microsoft.com/office/powerpoint/2010/main" val="681354230"/>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Text boxes - 3x2">
    <p:spTree>
      <p:nvGrpSpPr>
        <p:cNvPr id="1" name=""/>
        <p:cNvGrpSpPr/>
        <p:nvPr/>
      </p:nvGrpSpPr>
      <p:grpSpPr>
        <a:xfrm>
          <a:off x="0" y="0"/>
          <a:ext cx="0" cy="0"/>
          <a:chOff x="0" y="0"/>
          <a:chExt cx="0" cy="0"/>
        </a:xfrm>
      </p:grpSpPr>
      <p:sp>
        <p:nvSpPr>
          <p:cNvPr id="8" name="Text Placeholder 15"/>
          <p:cNvSpPr>
            <a:spLocks noGrp="1"/>
          </p:cNvSpPr>
          <p:nvPr>
            <p:ph type="body" sz="quarter" idx="14"/>
          </p:nvPr>
        </p:nvSpPr>
        <p:spPr>
          <a:xfrm>
            <a:off x="524256" y="1399032"/>
            <a:ext cx="3474720" cy="2249424"/>
          </a:xfrm>
        </p:spPr>
        <p:txBody>
          <a:bodyPr/>
          <a:lstStyle>
            <a:lvl1pPr marL="0" indent="0">
              <a:lnSpc>
                <a:spcPct val="95000"/>
              </a:lnSpc>
              <a:spcBef>
                <a:spcPts val="0"/>
              </a:spcBef>
              <a:buNone/>
              <a:defRPr b="1"/>
            </a:lvl1pPr>
          </a:lstStyle>
          <a:p>
            <a:pPr lvl="0"/>
            <a:r>
              <a:rPr lang="en-US"/>
              <a:t>Click to edit Master text styles</a:t>
            </a:r>
          </a:p>
          <a:p>
            <a:pPr lvl="1"/>
            <a:r>
              <a:rPr lang="en-US"/>
              <a:t>Second level</a:t>
            </a:r>
          </a:p>
        </p:txBody>
      </p:sp>
      <p:sp>
        <p:nvSpPr>
          <p:cNvPr id="9" name="Text Placeholder 15"/>
          <p:cNvSpPr>
            <a:spLocks noGrp="1"/>
          </p:cNvSpPr>
          <p:nvPr>
            <p:ph type="body" sz="quarter" idx="15"/>
          </p:nvPr>
        </p:nvSpPr>
        <p:spPr>
          <a:xfrm>
            <a:off x="4340352" y="1399032"/>
            <a:ext cx="3474720" cy="2249424"/>
          </a:xfrm>
        </p:spPr>
        <p:txBody>
          <a:bodyPr/>
          <a:lstStyle>
            <a:lvl1pPr marL="0" indent="0">
              <a:lnSpc>
                <a:spcPct val="95000"/>
              </a:lnSpc>
              <a:spcBef>
                <a:spcPts val="0"/>
              </a:spcBef>
              <a:buNone/>
              <a:defRPr b="1"/>
            </a:lvl1pPr>
          </a:lstStyle>
          <a:p>
            <a:pPr lvl="0"/>
            <a:r>
              <a:rPr lang="en-US"/>
              <a:t>Click to edit Master text styles</a:t>
            </a:r>
          </a:p>
          <a:p>
            <a:pPr lvl="1"/>
            <a:r>
              <a:rPr lang="en-US"/>
              <a:t>Second level</a:t>
            </a:r>
          </a:p>
        </p:txBody>
      </p:sp>
      <p:sp>
        <p:nvSpPr>
          <p:cNvPr id="12" name="Text Placeholder 15"/>
          <p:cNvSpPr>
            <a:spLocks noGrp="1"/>
          </p:cNvSpPr>
          <p:nvPr>
            <p:ph type="body" sz="quarter" idx="22"/>
          </p:nvPr>
        </p:nvSpPr>
        <p:spPr>
          <a:xfrm>
            <a:off x="8168640" y="1399032"/>
            <a:ext cx="3474720" cy="2249424"/>
          </a:xfrm>
        </p:spPr>
        <p:txBody>
          <a:bodyPr/>
          <a:lstStyle>
            <a:lvl1pPr marL="0" indent="0">
              <a:lnSpc>
                <a:spcPct val="95000"/>
              </a:lnSpc>
              <a:spcBef>
                <a:spcPts val="0"/>
              </a:spcBef>
              <a:buNone/>
              <a:defRPr b="1"/>
            </a:lvl1pPr>
          </a:lstStyle>
          <a:p>
            <a:pPr lvl="0"/>
            <a:r>
              <a:rPr lang="en-US"/>
              <a:t>Click to edit Master text styles</a:t>
            </a:r>
          </a:p>
          <a:p>
            <a:pPr lvl="1"/>
            <a:r>
              <a:rPr lang="en-US"/>
              <a:t>Second level</a:t>
            </a:r>
          </a:p>
        </p:txBody>
      </p:sp>
      <p:sp>
        <p:nvSpPr>
          <p:cNvPr id="13" name="Text Placeholder 15"/>
          <p:cNvSpPr>
            <a:spLocks noGrp="1"/>
          </p:cNvSpPr>
          <p:nvPr>
            <p:ph type="body" sz="quarter" idx="23"/>
          </p:nvPr>
        </p:nvSpPr>
        <p:spPr>
          <a:xfrm>
            <a:off x="524256" y="4041839"/>
            <a:ext cx="3474720" cy="2249424"/>
          </a:xfrm>
        </p:spPr>
        <p:txBody>
          <a:bodyPr/>
          <a:lstStyle>
            <a:lvl1pPr marL="0" indent="0">
              <a:lnSpc>
                <a:spcPct val="95000"/>
              </a:lnSpc>
              <a:spcBef>
                <a:spcPts val="0"/>
              </a:spcBef>
              <a:buNone/>
              <a:defRPr b="1"/>
            </a:lvl1pPr>
          </a:lstStyle>
          <a:p>
            <a:pPr lvl="0"/>
            <a:r>
              <a:rPr lang="en-US"/>
              <a:t>Click to edit Master text styles</a:t>
            </a:r>
          </a:p>
          <a:p>
            <a:pPr lvl="1"/>
            <a:r>
              <a:rPr lang="en-US"/>
              <a:t>Second level</a:t>
            </a:r>
          </a:p>
        </p:txBody>
      </p:sp>
      <p:sp>
        <p:nvSpPr>
          <p:cNvPr id="14" name="Text Placeholder 15"/>
          <p:cNvSpPr>
            <a:spLocks noGrp="1"/>
          </p:cNvSpPr>
          <p:nvPr>
            <p:ph type="body" sz="quarter" idx="24"/>
          </p:nvPr>
        </p:nvSpPr>
        <p:spPr>
          <a:xfrm>
            <a:off x="4340352" y="4041839"/>
            <a:ext cx="3474720" cy="2249424"/>
          </a:xfrm>
        </p:spPr>
        <p:txBody>
          <a:bodyPr/>
          <a:lstStyle>
            <a:lvl1pPr marL="0" indent="0">
              <a:lnSpc>
                <a:spcPct val="95000"/>
              </a:lnSpc>
              <a:spcBef>
                <a:spcPts val="0"/>
              </a:spcBef>
              <a:buNone/>
              <a:defRPr b="1"/>
            </a:lvl1pPr>
          </a:lstStyle>
          <a:p>
            <a:pPr lvl="0"/>
            <a:r>
              <a:rPr lang="en-US"/>
              <a:t>Click to edit Master text styles</a:t>
            </a:r>
          </a:p>
          <a:p>
            <a:pPr lvl="1"/>
            <a:r>
              <a:rPr lang="en-US"/>
              <a:t>Second level</a:t>
            </a:r>
          </a:p>
        </p:txBody>
      </p:sp>
      <p:sp>
        <p:nvSpPr>
          <p:cNvPr id="15" name="Text Placeholder 15"/>
          <p:cNvSpPr>
            <a:spLocks noGrp="1"/>
          </p:cNvSpPr>
          <p:nvPr>
            <p:ph type="body" sz="quarter" idx="25"/>
          </p:nvPr>
        </p:nvSpPr>
        <p:spPr>
          <a:xfrm>
            <a:off x="8168640" y="4041839"/>
            <a:ext cx="3474720" cy="2249424"/>
          </a:xfrm>
        </p:spPr>
        <p:txBody>
          <a:bodyPr/>
          <a:lstStyle>
            <a:lvl1pPr marL="0" indent="0">
              <a:lnSpc>
                <a:spcPct val="95000"/>
              </a:lnSpc>
              <a:spcBef>
                <a:spcPts val="0"/>
              </a:spcBef>
              <a:buNone/>
              <a:defRPr b="1"/>
            </a:lvl1pPr>
          </a:lstStyle>
          <a:p>
            <a:pPr lvl="0"/>
            <a:r>
              <a:rPr lang="en-US"/>
              <a:t>Click to edit Master text styles</a:t>
            </a:r>
          </a:p>
          <a:p>
            <a:pPr lvl="1"/>
            <a:r>
              <a:rPr lang="en-US"/>
              <a:t>Second level</a:t>
            </a:r>
          </a:p>
        </p:txBody>
      </p:sp>
      <p:sp>
        <p:nvSpPr>
          <p:cNvPr id="10" name="Rectangle 2"/>
          <p:cNvSpPr>
            <a:spLocks noGrp="1" noChangeArrowheads="1"/>
          </p:cNvSpPr>
          <p:nvPr>
            <p:ph type="title"/>
          </p:nvPr>
        </p:nvSpPr>
        <p:spPr bwMode="gray">
          <a:xfrm>
            <a:off x="359774" y="146611"/>
            <a:ext cx="11127316" cy="456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spAutoFit/>
          </a:bodyPr>
          <a:lstStyle>
            <a:lvl1pPr>
              <a:defRPr sz="2800" b="0">
                <a:solidFill>
                  <a:schemeClr val="bg1"/>
                </a:solidFill>
                <a:latin typeface="Georgia" pitchFamily="18" charset="0"/>
              </a:defRPr>
            </a:lvl1pPr>
          </a:lstStyle>
          <a:p>
            <a:pPr lvl="0"/>
            <a:endParaRPr lang="en-US" dirty="0"/>
          </a:p>
        </p:txBody>
      </p:sp>
    </p:spTree>
    <p:extLst>
      <p:ext uri="{BB962C8B-B14F-4D97-AF65-F5344CB8AC3E}">
        <p14:creationId xmlns:p14="http://schemas.microsoft.com/office/powerpoint/2010/main" val="4122806932"/>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Generic table layout">
    <p:spTree>
      <p:nvGrpSpPr>
        <p:cNvPr id="1" name=""/>
        <p:cNvGrpSpPr/>
        <p:nvPr/>
      </p:nvGrpSpPr>
      <p:grpSpPr>
        <a:xfrm>
          <a:off x="0" y="0"/>
          <a:ext cx="0" cy="0"/>
          <a:chOff x="0" y="0"/>
          <a:chExt cx="0" cy="0"/>
        </a:xfrm>
      </p:grpSpPr>
      <p:sp>
        <p:nvSpPr>
          <p:cNvPr id="3" name="Title 2"/>
          <p:cNvSpPr>
            <a:spLocks noGrp="1" noChangeArrowheads="1"/>
          </p:cNvSpPr>
          <p:nvPr>
            <p:ph type="title"/>
          </p:nvPr>
        </p:nvSpPr>
        <p:spPr bwMode="gray">
          <a:xfrm>
            <a:off x="359774" y="146611"/>
            <a:ext cx="11127316" cy="456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spAutoFit/>
          </a:bodyPr>
          <a:lstStyle>
            <a:lvl1pPr>
              <a:defRPr sz="2800" b="0">
                <a:solidFill>
                  <a:schemeClr val="bg1"/>
                </a:solidFill>
                <a:latin typeface="Georgia" pitchFamily="18" charset="0"/>
              </a:defRPr>
            </a:lvl1pPr>
          </a:lstStyle>
          <a:p>
            <a:pPr lvl="0"/>
            <a:endParaRPr lang="en-US" dirty="0"/>
          </a:p>
        </p:txBody>
      </p:sp>
    </p:spTree>
    <p:extLst>
      <p:ext uri="{BB962C8B-B14F-4D97-AF65-F5344CB8AC3E}">
        <p14:creationId xmlns:p14="http://schemas.microsoft.com/office/powerpoint/2010/main" val="2750031422"/>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Major Points">
    <p:spTree>
      <p:nvGrpSpPr>
        <p:cNvPr id="1" name=""/>
        <p:cNvGrpSpPr/>
        <p:nvPr/>
      </p:nvGrpSpPr>
      <p:grpSpPr>
        <a:xfrm>
          <a:off x="0" y="0"/>
          <a:ext cx="0" cy="0"/>
          <a:chOff x="0" y="0"/>
          <a:chExt cx="0" cy="0"/>
        </a:xfrm>
      </p:grpSpPr>
      <p:sp>
        <p:nvSpPr>
          <p:cNvPr id="15" name="Text Placeholder 14"/>
          <p:cNvSpPr>
            <a:spLocks noGrp="1"/>
          </p:cNvSpPr>
          <p:nvPr>
            <p:ph type="body" sz="quarter" idx="19"/>
          </p:nvPr>
        </p:nvSpPr>
        <p:spPr>
          <a:xfrm>
            <a:off x="2755392" y="1152144"/>
            <a:ext cx="4230624" cy="1088136"/>
          </a:xfrm>
        </p:spPr>
        <p:txBody>
          <a:bodyPr/>
          <a:lstStyle>
            <a:lvl1pPr>
              <a:buNone/>
              <a:defRPr/>
            </a:lvl1pPr>
          </a:lstStyle>
          <a:p>
            <a:pPr lvl="0"/>
            <a:r>
              <a:rPr lang="en-US"/>
              <a:t>Click to edit Master text styles</a:t>
            </a:r>
          </a:p>
        </p:txBody>
      </p:sp>
      <p:sp>
        <p:nvSpPr>
          <p:cNvPr id="16" name="Text Placeholder 14"/>
          <p:cNvSpPr>
            <a:spLocks noGrp="1"/>
          </p:cNvSpPr>
          <p:nvPr>
            <p:ph type="body" sz="quarter" idx="20"/>
          </p:nvPr>
        </p:nvSpPr>
        <p:spPr>
          <a:xfrm>
            <a:off x="2755392" y="2505456"/>
            <a:ext cx="4230624" cy="1088136"/>
          </a:xfrm>
        </p:spPr>
        <p:txBody>
          <a:bodyPr/>
          <a:lstStyle>
            <a:lvl1pPr>
              <a:buNone/>
              <a:defRPr/>
            </a:lvl1pPr>
          </a:lstStyle>
          <a:p>
            <a:pPr lvl="0"/>
            <a:r>
              <a:rPr lang="en-US"/>
              <a:t>Click to edit Master text styles</a:t>
            </a:r>
          </a:p>
        </p:txBody>
      </p:sp>
      <p:sp>
        <p:nvSpPr>
          <p:cNvPr id="17" name="Text Placeholder 14"/>
          <p:cNvSpPr>
            <a:spLocks noGrp="1"/>
          </p:cNvSpPr>
          <p:nvPr>
            <p:ph type="body" sz="quarter" idx="21"/>
          </p:nvPr>
        </p:nvSpPr>
        <p:spPr>
          <a:xfrm>
            <a:off x="2755392" y="3858768"/>
            <a:ext cx="4230624" cy="1088136"/>
          </a:xfrm>
        </p:spPr>
        <p:txBody>
          <a:bodyPr/>
          <a:lstStyle>
            <a:lvl1pPr>
              <a:buNone/>
              <a:defRPr/>
            </a:lvl1pPr>
          </a:lstStyle>
          <a:p>
            <a:pPr lvl="0"/>
            <a:r>
              <a:rPr lang="en-US"/>
              <a:t>Click to edit Master text styles</a:t>
            </a:r>
          </a:p>
        </p:txBody>
      </p:sp>
      <p:sp>
        <p:nvSpPr>
          <p:cNvPr id="18" name="Text Placeholder 14"/>
          <p:cNvSpPr>
            <a:spLocks noGrp="1"/>
          </p:cNvSpPr>
          <p:nvPr>
            <p:ph type="body" sz="quarter" idx="22"/>
          </p:nvPr>
        </p:nvSpPr>
        <p:spPr>
          <a:xfrm>
            <a:off x="2755392" y="5202936"/>
            <a:ext cx="4230624" cy="1088136"/>
          </a:xfrm>
        </p:spPr>
        <p:txBody>
          <a:bodyPr/>
          <a:lstStyle>
            <a:lvl1pPr>
              <a:buNone/>
              <a:defRPr/>
            </a:lvl1pPr>
          </a:lstStyle>
          <a:p>
            <a:pPr lvl="0"/>
            <a:r>
              <a:rPr lang="en-US"/>
              <a:t>Click to edit Master text styles</a:t>
            </a:r>
          </a:p>
        </p:txBody>
      </p:sp>
      <p:sp>
        <p:nvSpPr>
          <p:cNvPr id="21" name="Text Placeholder 14"/>
          <p:cNvSpPr>
            <a:spLocks noGrp="1"/>
          </p:cNvSpPr>
          <p:nvPr>
            <p:ph type="body" sz="quarter" idx="23"/>
          </p:nvPr>
        </p:nvSpPr>
        <p:spPr>
          <a:xfrm>
            <a:off x="7437120" y="1152144"/>
            <a:ext cx="4230624" cy="1088136"/>
          </a:xfrm>
        </p:spPr>
        <p:txBody>
          <a:bodyPr/>
          <a:lstStyle>
            <a:lvl1pPr>
              <a:buNone/>
              <a:defRPr/>
            </a:lvl1pPr>
          </a:lstStyle>
          <a:p>
            <a:pPr lvl="0"/>
            <a:r>
              <a:rPr lang="en-US"/>
              <a:t>Click to edit Master text styles</a:t>
            </a:r>
          </a:p>
        </p:txBody>
      </p:sp>
      <p:sp>
        <p:nvSpPr>
          <p:cNvPr id="22" name="Text Placeholder 14"/>
          <p:cNvSpPr>
            <a:spLocks noGrp="1"/>
          </p:cNvSpPr>
          <p:nvPr>
            <p:ph type="body" sz="quarter" idx="24"/>
          </p:nvPr>
        </p:nvSpPr>
        <p:spPr>
          <a:xfrm>
            <a:off x="7437120" y="2505456"/>
            <a:ext cx="4230624" cy="1088136"/>
          </a:xfrm>
        </p:spPr>
        <p:txBody>
          <a:bodyPr/>
          <a:lstStyle>
            <a:lvl1pPr>
              <a:buNone/>
              <a:defRPr/>
            </a:lvl1pPr>
          </a:lstStyle>
          <a:p>
            <a:pPr lvl="0"/>
            <a:r>
              <a:rPr lang="en-US"/>
              <a:t>Click to edit Master text styles</a:t>
            </a:r>
          </a:p>
        </p:txBody>
      </p:sp>
      <p:sp>
        <p:nvSpPr>
          <p:cNvPr id="23" name="Text Placeholder 14"/>
          <p:cNvSpPr>
            <a:spLocks noGrp="1"/>
          </p:cNvSpPr>
          <p:nvPr>
            <p:ph type="body" sz="quarter" idx="25"/>
          </p:nvPr>
        </p:nvSpPr>
        <p:spPr>
          <a:xfrm>
            <a:off x="7437120" y="3858768"/>
            <a:ext cx="4230624" cy="1088136"/>
          </a:xfrm>
        </p:spPr>
        <p:txBody>
          <a:bodyPr/>
          <a:lstStyle>
            <a:lvl1pPr>
              <a:buNone/>
              <a:defRPr/>
            </a:lvl1pPr>
          </a:lstStyle>
          <a:p>
            <a:pPr lvl="0"/>
            <a:r>
              <a:rPr lang="en-US"/>
              <a:t>Click to edit Master text styles</a:t>
            </a:r>
          </a:p>
        </p:txBody>
      </p:sp>
      <p:sp>
        <p:nvSpPr>
          <p:cNvPr id="24" name="Text Placeholder 14"/>
          <p:cNvSpPr>
            <a:spLocks noGrp="1"/>
          </p:cNvSpPr>
          <p:nvPr>
            <p:ph type="body" sz="quarter" idx="26"/>
          </p:nvPr>
        </p:nvSpPr>
        <p:spPr>
          <a:xfrm>
            <a:off x="7437120" y="5202936"/>
            <a:ext cx="4230624" cy="1088136"/>
          </a:xfrm>
        </p:spPr>
        <p:txBody>
          <a:bodyPr/>
          <a:lstStyle>
            <a:lvl1pPr>
              <a:buNone/>
              <a:defRPr/>
            </a:lvl1pPr>
          </a:lstStyle>
          <a:p>
            <a:pPr lvl="0"/>
            <a:r>
              <a:rPr lang="en-US"/>
              <a:t>Click to edit Master text styles</a:t>
            </a:r>
          </a:p>
        </p:txBody>
      </p:sp>
      <p:sp>
        <p:nvSpPr>
          <p:cNvPr id="11" name="Rectangle 2"/>
          <p:cNvSpPr>
            <a:spLocks noGrp="1" noChangeArrowheads="1"/>
          </p:cNvSpPr>
          <p:nvPr>
            <p:ph type="title"/>
          </p:nvPr>
        </p:nvSpPr>
        <p:spPr bwMode="gray">
          <a:xfrm>
            <a:off x="359774" y="146611"/>
            <a:ext cx="11127316" cy="456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spAutoFit/>
          </a:bodyPr>
          <a:lstStyle>
            <a:lvl1pPr>
              <a:defRPr sz="2800" b="0">
                <a:solidFill>
                  <a:schemeClr val="bg1"/>
                </a:solidFill>
                <a:latin typeface="Georgia" pitchFamily="18" charset="0"/>
              </a:defRPr>
            </a:lvl1pPr>
          </a:lstStyle>
          <a:p>
            <a:pPr lvl="0"/>
            <a:endParaRPr lang="en-US" dirty="0"/>
          </a:p>
        </p:txBody>
      </p:sp>
    </p:spTree>
    <p:extLst>
      <p:ext uri="{BB962C8B-B14F-4D97-AF65-F5344CB8AC3E}">
        <p14:creationId xmlns:p14="http://schemas.microsoft.com/office/powerpoint/2010/main" val="1439318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78AE27-0DD8-47D7-AA91-2E9C70D80C93}" type="datetimeFigureOut">
              <a:rPr lang="en-US" smtClean="0"/>
              <a:t>1/31/2017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0501CB-7732-40E9-B97D-A696326BDE84}" type="slidenum">
              <a:rPr lang="en-US" smtClean="0"/>
              <a:t>‹#›</a:t>
            </a:fld>
            <a:endParaRPr lang="en-US"/>
          </a:p>
        </p:txBody>
      </p:sp>
    </p:spTree>
    <p:extLst>
      <p:ext uri="{BB962C8B-B14F-4D97-AF65-F5344CB8AC3E}">
        <p14:creationId xmlns:p14="http://schemas.microsoft.com/office/powerpoint/2010/main" val="2500698250"/>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 points - 5 points 2 columns/point">
    <p:spTree>
      <p:nvGrpSpPr>
        <p:cNvPr id="1" name=""/>
        <p:cNvGrpSpPr/>
        <p:nvPr/>
      </p:nvGrpSpPr>
      <p:grpSpPr>
        <a:xfrm>
          <a:off x="0" y="0"/>
          <a:ext cx="0" cy="0"/>
          <a:chOff x="0" y="0"/>
          <a:chExt cx="0" cy="0"/>
        </a:xfrm>
      </p:grpSpPr>
      <p:sp>
        <p:nvSpPr>
          <p:cNvPr id="8" name="Text Placeholder 15"/>
          <p:cNvSpPr>
            <a:spLocks noGrp="1"/>
          </p:cNvSpPr>
          <p:nvPr>
            <p:ph type="body" sz="quarter" idx="14"/>
          </p:nvPr>
        </p:nvSpPr>
        <p:spPr>
          <a:xfrm>
            <a:off x="1060704" y="1289304"/>
            <a:ext cx="4815840" cy="749808"/>
          </a:xfrm>
        </p:spPr>
        <p:txBody>
          <a:bodyPr/>
          <a:lstStyle>
            <a:lvl1pPr marL="0" indent="0">
              <a:lnSpc>
                <a:spcPct val="106000"/>
              </a:lnSpc>
              <a:spcBef>
                <a:spcPts val="0"/>
              </a:spcBef>
              <a:buNone/>
              <a:defRPr b="0"/>
            </a:lvl1pPr>
          </a:lstStyle>
          <a:p>
            <a:pPr lvl="0"/>
            <a:r>
              <a:rPr lang="en-US"/>
              <a:t>Click to edit Master text styles</a:t>
            </a:r>
          </a:p>
          <a:p>
            <a:pPr lvl="1"/>
            <a:r>
              <a:rPr lang="en-US"/>
              <a:t>Second level</a:t>
            </a:r>
          </a:p>
        </p:txBody>
      </p:sp>
      <p:sp>
        <p:nvSpPr>
          <p:cNvPr id="9" name="Text Placeholder 15"/>
          <p:cNvSpPr>
            <a:spLocks noGrp="1"/>
          </p:cNvSpPr>
          <p:nvPr>
            <p:ph type="body" sz="quarter" idx="15"/>
          </p:nvPr>
        </p:nvSpPr>
        <p:spPr>
          <a:xfrm>
            <a:off x="6620256" y="1289304"/>
            <a:ext cx="4815840" cy="749808"/>
          </a:xfrm>
        </p:spPr>
        <p:txBody>
          <a:bodyPr/>
          <a:lstStyle>
            <a:lvl1pPr marL="0" indent="0">
              <a:lnSpc>
                <a:spcPct val="106000"/>
              </a:lnSpc>
              <a:spcBef>
                <a:spcPts val="0"/>
              </a:spcBef>
              <a:buNone/>
              <a:defRPr b="0"/>
            </a:lvl1pPr>
          </a:lstStyle>
          <a:p>
            <a:pPr lvl="0"/>
            <a:r>
              <a:rPr lang="en-US"/>
              <a:t>Click to edit Master text styles</a:t>
            </a:r>
          </a:p>
          <a:p>
            <a:pPr lvl="1"/>
            <a:r>
              <a:rPr lang="en-US"/>
              <a:t>Second level</a:t>
            </a:r>
          </a:p>
        </p:txBody>
      </p:sp>
      <p:sp>
        <p:nvSpPr>
          <p:cNvPr id="10" name="Text Placeholder 15"/>
          <p:cNvSpPr>
            <a:spLocks noGrp="1"/>
          </p:cNvSpPr>
          <p:nvPr>
            <p:ph type="body" sz="quarter" idx="16"/>
          </p:nvPr>
        </p:nvSpPr>
        <p:spPr>
          <a:xfrm>
            <a:off x="1060704" y="2368296"/>
            <a:ext cx="4815840" cy="749808"/>
          </a:xfrm>
        </p:spPr>
        <p:txBody>
          <a:bodyPr/>
          <a:lstStyle>
            <a:lvl1pPr marL="0" indent="0">
              <a:lnSpc>
                <a:spcPct val="106000"/>
              </a:lnSpc>
              <a:spcBef>
                <a:spcPts val="0"/>
              </a:spcBef>
              <a:buNone/>
              <a:defRPr b="0"/>
            </a:lvl1pPr>
          </a:lstStyle>
          <a:p>
            <a:pPr lvl="0"/>
            <a:r>
              <a:rPr lang="en-US"/>
              <a:t>Click to edit Master text styles</a:t>
            </a:r>
          </a:p>
          <a:p>
            <a:pPr lvl="1"/>
            <a:r>
              <a:rPr lang="en-US"/>
              <a:t>Second level</a:t>
            </a:r>
          </a:p>
        </p:txBody>
      </p:sp>
      <p:sp>
        <p:nvSpPr>
          <p:cNvPr id="11" name="Text Placeholder 15"/>
          <p:cNvSpPr>
            <a:spLocks noGrp="1"/>
          </p:cNvSpPr>
          <p:nvPr>
            <p:ph type="body" sz="quarter" idx="17"/>
          </p:nvPr>
        </p:nvSpPr>
        <p:spPr>
          <a:xfrm>
            <a:off x="6620256" y="2368296"/>
            <a:ext cx="4815840" cy="749808"/>
          </a:xfrm>
        </p:spPr>
        <p:txBody>
          <a:bodyPr/>
          <a:lstStyle>
            <a:lvl1pPr marL="0" indent="0">
              <a:lnSpc>
                <a:spcPct val="106000"/>
              </a:lnSpc>
              <a:spcBef>
                <a:spcPts val="0"/>
              </a:spcBef>
              <a:buNone/>
              <a:defRPr b="0"/>
            </a:lvl1pPr>
          </a:lstStyle>
          <a:p>
            <a:pPr lvl="0"/>
            <a:r>
              <a:rPr lang="en-US"/>
              <a:t>Click to edit Master text styles</a:t>
            </a:r>
          </a:p>
          <a:p>
            <a:pPr lvl="1"/>
            <a:r>
              <a:rPr lang="en-US"/>
              <a:t>Second level</a:t>
            </a:r>
          </a:p>
        </p:txBody>
      </p:sp>
      <p:sp>
        <p:nvSpPr>
          <p:cNvPr id="14" name="Text Placeholder 15"/>
          <p:cNvSpPr>
            <a:spLocks noGrp="1"/>
          </p:cNvSpPr>
          <p:nvPr>
            <p:ph type="body" sz="quarter" idx="21"/>
          </p:nvPr>
        </p:nvSpPr>
        <p:spPr>
          <a:xfrm>
            <a:off x="1060704" y="3456432"/>
            <a:ext cx="4815840" cy="749808"/>
          </a:xfrm>
        </p:spPr>
        <p:txBody>
          <a:bodyPr/>
          <a:lstStyle>
            <a:lvl1pPr marL="0" indent="0">
              <a:lnSpc>
                <a:spcPct val="106000"/>
              </a:lnSpc>
              <a:spcBef>
                <a:spcPts val="0"/>
              </a:spcBef>
              <a:buNone/>
              <a:defRPr b="0"/>
            </a:lvl1pPr>
          </a:lstStyle>
          <a:p>
            <a:pPr lvl="0"/>
            <a:r>
              <a:rPr lang="en-US"/>
              <a:t>Click to edit Master text styles</a:t>
            </a:r>
          </a:p>
          <a:p>
            <a:pPr lvl="1"/>
            <a:r>
              <a:rPr lang="en-US"/>
              <a:t>Second level</a:t>
            </a:r>
          </a:p>
        </p:txBody>
      </p:sp>
      <p:sp>
        <p:nvSpPr>
          <p:cNvPr id="23" name="Text Placeholder 15"/>
          <p:cNvSpPr>
            <a:spLocks noGrp="1"/>
          </p:cNvSpPr>
          <p:nvPr>
            <p:ph type="body" sz="quarter" idx="23"/>
          </p:nvPr>
        </p:nvSpPr>
        <p:spPr>
          <a:xfrm>
            <a:off x="1060704" y="4535424"/>
            <a:ext cx="4815840" cy="749808"/>
          </a:xfrm>
        </p:spPr>
        <p:txBody>
          <a:bodyPr/>
          <a:lstStyle>
            <a:lvl1pPr marL="0" indent="0">
              <a:lnSpc>
                <a:spcPct val="106000"/>
              </a:lnSpc>
              <a:spcBef>
                <a:spcPts val="0"/>
              </a:spcBef>
              <a:buNone/>
              <a:defRPr b="0"/>
            </a:lvl1pPr>
          </a:lstStyle>
          <a:p>
            <a:pPr lvl="0"/>
            <a:r>
              <a:rPr lang="en-US"/>
              <a:t>Click to edit Master text styles</a:t>
            </a:r>
          </a:p>
          <a:p>
            <a:pPr lvl="1"/>
            <a:r>
              <a:rPr lang="en-US"/>
              <a:t>Second level</a:t>
            </a:r>
          </a:p>
        </p:txBody>
      </p:sp>
      <p:sp>
        <p:nvSpPr>
          <p:cNvPr id="28" name="Text Placeholder 15"/>
          <p:cNvSpPr>
            <a:spLocks noGrp="1"/>
          </p:cNvSpPr>
          <p:nvPr>
            <p:ph type="body" sz="quarter" idx="25"/>
          </p:nvPr>
        </p:nvSpPr>
        <p:spPr>
          <a:xfrm>
            <a:off x="1060704" y="5614416"/>
            <a:ext cx="4815840" cy="749808"/>
          </a:xfrm>
        </p:spPr>
        <p:txBody>
          <a:bodyPr/>
          <a:lstStyle>
            <a:lvl1pPr marL="0" indent="0">
              <a:lnSpc>
                <a:spcPct val="106000"/>
              </a:lnSpc>
              <a:spcBef>
                <a:spcPts val="0"/>
              </a:spcBef>
              <a:buNone/>
              <a:defRPr b="0"/>
            </a:lvl1pPr>
          </a:lstStyle>
          <a:p>
            <a:pPr lvl="0"/>
            <a:r>
              <a:rPr lang="en-US"/>
              <a:t>Click to edit Master text styles</a:t>
            </a:r>
          </a:p>
          <a:p>
            <a:pPr lvl="1"/>
            <a:r>
              <a:rPr lang="en-US"/>
              <a:t>Second level</a:t>
            </a:r>
          </a:p>
        </p:txBody>
      </p:sp>
      <p:sp>
        <p:nvSpPr>
          <p:cNvPr id="31" name="Text Placeholder 15"/>
          <p:cNvSpPr>
            <a:spLocks noGrp="1"/>
          </p:cNvSpPr>
          <p:nvPr>
            <p:ph type="body" sz="quarter" idx="27"/>
          </p:nvPr>
        </p:nvSpPr>
        <p:spPr>
          <a:xfrm>
            <a:off x="6620256" y="3456432"/>
            <a:ext cx="4815840" cy="749808"/>
          </a:xfrm>
        </p:spPr>
        <p:txBody>
          <a:bodyPr/>
          <a:lstStyle>
            <a:lvl1pPr marL="0" indent="0">
              <a:lnSpc>
                <a:spcPct val="106000"/>
              </a:lnSpc>
              <a:spcBef>
                <a:spcPts val="0"/>
              </a:spcBef>
              <a:buNone/>
              <a:defRPr b="0"/>
            </a:lvl1pPr>
          </a:lstStyle>
          <a:p>
            <a:pPr lvl="0"/>
            <a:r>
              <a:rPr lang="en-US"/>
              <a:t>Click to edit Master text styles</a:t>
            </a:r>
          </a:p>
          <a:p>
            <a:pPr lvl="1"/>
            <a:r>
              <a:rPr lang="en-US"/>
              <a:t>Second level</a:t>
            </a:r>
          </a:p>
        </p:txBody>
      </p:sp>
      <p:sp>
        <p:nvSpPr>
          <p:cNvPr id="34" name="Text Placeholder 15"/>
          <p:cNvSpPr>
            <a:spLocks noGrp="1"/>
          </p:cNvSpPr>
          <p:nvPr>
            <p:ph type="body" sz="quarter" idx="29"/>
          </p:nvPr>
        </p:nvSpPr>
        <p:spPr>
          <a:xfrm>
            <a:off x="6620256" y="4535424"/>
            <a:ext cx="4815840" cy="749808"/>
          </a:xfrm>
        </p:spPr>
        <p:txBody>
          <a:bodyPr/>
          <a:lstStyle>
            <a:lvl1pPr marL="0" indent="0">
              <a:lnSpc>
                <a:spcPct val="106000"/>
              </a:lnSpc>
              <a:spcBef>
                <a:spcPts val="0"/>
              </a:spcBef>
              <a:buNone/>
              <a:defRPr b="0"/>
            </a:lvl1pPr>
          </a:lstStyle>
          <a:p>
            <a:pPr lvl="0"/>
            <a:r>
              <a:rPr lang="en-US"/>
              <a:t>Click to edit Master text styles</a:t>
            </a:r>
          </a:p>
          <a:p>
            <a:pPr lvl="1"/>
            <a:r>
              <a:rPr lang="en-US"/>
              <a:t>Second level</a:t>
            </a:r>
          </a:p>
        </p:txBody>
      </p:sp>
      <p:sp>
        <p:nvSpPr>
          <p:cNvPr id="37" name="Text Placeholder 15"/>
          <p:cNvSpPr>
            <a:spLocks noGrp="1"/>
          </p:cNvSpPr>
          <p:nvPr>
            <p:ph type="body" sz="quarter" idx="31"/>
          </p:nvPr>
        </p:nvSpPr>
        <p:spPr>
          <a:xfrm>
            <a:off x="6620256" y="5614416"/>
            <a:ext cx="4815840" cy="749808"/>
          </a:xfrm>
        </p:spPr>
        <p:txBody>
          <a:bodyPr/>
          <a:lstStyle>
            <a:lvl1pPr marL="0" indent="0">
              <a:lnSpc>
                <a:spcPct val="106000"/>
              </a:lnSpc>
              <a:spcBef>
                <a:spcPts val="0"/>
              </a:spcBef>
              <a:buNone/>
              <a:defRPr b="0"/>
            </a:lvl1pPr>
          </a:lstStyle>
          <a:p>
            <a:pPr lvl="0"/>
            <a:r>
              <a:rPr lang="en-US"/>
              <a:t>Click to edit Master text styles</a:t>
            </a:r>
          </a:p>
          <a:p>
            <a:pPr lvl="1"/>
            <a:r>
              <a:rPr lang="en-US"/>
              <a:t>Second level</a:t>
            </a:r>
          </a:p>
        </p:txBody>
      </p:sp>
      <p:sp>
        <p:nvSpPr>
          <p:cNvPr id="13" name="Rectangle 2"/>
          <p:cNvSpPr>
            <a:spLocks noGrp="1" noChangeArrowheads="1"/>
          </p:cNvSpPr>
          <p:nvPr>
            <p:ph type="title"/>
          </p:nvPr>
        </p:nvSpPr>
        <p:spPr bwMode="gray">
          <a:xfrm>
            <a:off x="359774" y="146611"/>
            <a:ext cx="11127316" cy="456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spAutoFit/>
          </a:bodyPr>
          <a:lstStyle>
            <a:lvl1pPr>
              <a:defRPr sz="2800" b="0">
                <a:solidFill>
                  <a:schemeClr val="bg1"/>
                </a:solidFill>
                <a:latin typeface="Georgia" pitchFamily="18" charset="0"/>
              </a:defRPr>
            </a:lvl1pPr>
          </a:lstStyle>
          <a:p>
            <a:pPr lvl="0"/>
            <a:endParaRPr lang="en-US" dirty="0"/>
          </a:p>
        </p:txBody>
      </p:sp>
    </p:spTree>
    <p:extLst>
      <p:ext uri="{BB962C8B-B14F-4D97-AF65-F5344CB8AC3E}">
        <p14:creationId xmlns:p14="http://schemas.microsoft.com/office/powerpoint/2010/main" val="3403023427"/>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 points - 5 points 2 columns">
    <p:spTree>
      <p:nvGrpSpPr>
        <p:cNvPr id="1" name=""/>
        <p:cNvGrpSpPr/>
        <p:nvPr/>
      </p:nvGrpSpPr>
      <p:grpSpPr>
        <a:xfrm>
          <a:off x="0" y="0"/>
          <a:ext cx="0" cy="0"/>
          <a:chOff x="0" y="0"/>
          <a:chExt cx="0" cy="0"/>
        </a:xfrm>
      </p:grpSpPr>
      <p:sp>
        <p:nvSpPr>
          <p:cNvPr id="8" name="Text Placeholder 15"/>
          <p:cNvSpPr>
            <a:spLocks noGrp="1"/>
          </p:cNvSpPr>
          <p:nvPr>
            <p:ph type="body" sz="quarter" idx="14"/>
          </p:nvPr>
        </p:nvSpPr>
        <p:spPr>
          <a:xfrm>
            <a:off x="1060704" y="1289304"/>
            <a:ext cx="4815840" cy="749808"/>
          </a:xfrm>
        </p:spPr>
        <p:txBody>
          <a:bodyPr/>
          <a:lstStyle>
            <a:lvl1pPr marL="0" indent="0">
              <a:lnSpc>
                <a:spcPct val="106000"/>
              </a:lnSpc>
              <a:spcBef>
                <a:spcPts val="0"/>
              </a:spcBef>
              <a:buNone/>
              <a:defRPr b="0"/>
            </a:lvl1pPr>
          </a:lstStyle>
          <a:p>
            <a:pPr lvl="0"/>
            <a:r>
              <a:rPr lang="en-US"/>
              <a:t>Click to edit Master text styles</a:t>
            </a:r>
          </a:p>
          <a:p>
            <a:pPr lvl="1"/>
            <a:r>
              <a:rPr lang="en-US"/>
              <a:t>Second level</a:t>
            </a:r>
          </a:p>
        </p:txBody>
      </p:sp>
      <p:sp>
        <p:nvSpPr>
          <p:cNvPr id="9" name="Text Placeholder 15"/>
          <p:cNvSpPr>
            <a:spLocks noGrp="1"/>
          </p:cNvSpPr>
          <p:nvPr>
            <p:ph type="body" sz="quarter" idx="15"/>
          </p:nvPr>
        </p:nvSpPr>
        <p:spPr>
          <a:xfrm>
            <a:off x="6851904" y="1289304"/>
            <a:ext cx="4815840" cy="749808"/>
          </a:xfrm>
        </p:spPr>
        <p:txBody>
          <a:bodyPr/>
          <a:lstStyle>
            <a:lvl1pPr marL="0" indent="0">
              <a:lnSpc>
                <a:spcPct val="106000"/>
              </a:lnSpc>
              <a:spcBef>
                <a:spcPts val="0"/>
              </a:spcBef>
              <a:buNone/>
              <a:defRPr b="0"/>
            </a:lvl1pPr>
          </a:lstStyle>
          <a:p>
            <a:pPr lvl="0"/>
            <a:r>
              <a:rPr lang="en-US"/>
              <a:t>Click to edit Master text styles</a:t>
            </a:r>
          </a:p>
          <a:p>
            <a:pPr lvl="1"/>
            <a:r>
              <a:rPr lang="en-US"/>
              <a:t>Second level</a:t>
            </a:r>
          </a:p>
        </p:txBody>
      </p:sp>
      <p:sp>
        <p:nvSpPr>
          <p:cNvPr id="10" name="Text Placeholder 15"/>
          <p:cNvSpPr>
            <a:spLocks noGrp="1"/>
          </p:cNvSpPr>
          <p:nvPr>
            <p:ph type="body" sz="quarter" idx="16"/>
          </p:nvPr>
        </p:nvSpPr>
        <p:spPr>
          <a:xfrm>
            <a:off x="1060704" y="2368296"/>
            <a:ext cx="4815840" cy="749808"/>
          </a:xfrm>
        </p:spPr>
        <p:txBody>
          <a:bodyPr/>
          <a:lstStyle>
            <a:lvl1pPr marL="0" indent="0">
              <a:lnSpc>
                <a:spcPct val="106000"/>
              </a:lnSpc>
              <a:spcBef>
                <a:spcPts val="0"/>
              </a:spcBef>
              <a:buNone/>
              <a:defRPr b="0"/>
            </a:lvl1pPr>
          </a:lstStyle>
          <a:p>
            <a:pPr lvl="0"/>
            <a:r>
              <a:rPr lang="en-US"/>
              <a:t>Click to edit Master text styles</a:t>
            </a:r>
          </a:p>
          <a:p>
            <a:pPr lvl="1"/>
            <a:r>
              <a:rPr lang="en-US"/>
              <a:t>Second level</a:t>
            </a:r>
          </a:p>
        </p:txBody>
      </p:sp>
      <p:sp>
        <p:nvSpPr>
          <p:cNvPr id="11" name="Text Placeholder 15"/>
          <p:cNvSpPr>
            <a:spLocks noGrp="1"/>
          </p:cNvSpPr>
          <p:nvPr>
            <p:ph type="body" sz="quarter" idx="17"/>
          </p:nvPr>
        </p:nvSpPr>
        <p:spPr>
          <a:xfrm>
            <a:off x="6851904" y="2368296"/>
            <a:ext cx="4815840" cy="749808"/>
          </a:xfrm>
        </p:spPr>
        <p:txBody>
          <a:bodyPr/>
          <a:lstStyle>
            <a:lvl1pPr marL="0" indent="0">
              <a:lnSpc>
                <a:spcPct val="106000"/>
              </a:lnSpc>
              <a:spcBef>
                <a:spcPts val="0"/>
              </a:spcBef>
              <a:buNone/>
              <a:defRPr b="0"/>
            </a:lvl1pPr>
          </a:lstStyle>
          <a:p>
            <a:pPr lvl="0"/>
            <a:r>
              <a:rPr lang="en-US"/>
              <a:t>Click to edit Master text styles</a:t>
            </a:r>
          </a:p>
          <a:p>
            <a:pPr lvl="1"/>
            <a:r>
              <a:rPr lang="en-US"/>
              <a:t>Second level</a:t>
            </a:r>
          </a:p>
        </p:txBody>
      </p:sp>
      <p:sp>
        <p:nvSpPr>
          <p:cNvPr id="14" name="Text Placeholder 15"/>
          <p:cNvSpPr>
            <a:spLocks noGrp="1"/>
          </p:cNvSpPr>
          <p:nvPr>
            <p:ph type="body" sz="quarter" idx="21"/>
          </p:nvPr>
        </p:nvSpPr>
        <p:spPr>
          <a:xfrm>
            <a:off x="1060704" y="3456432"/>
            <a:ext cx="4815840" cy="749808"/>
          </a:xfrm>
        </p:spPr>
        <p:txBody>
          <a:bodyPr/>
          <a:lstStyle>
            <a:lvl1pPr marL="0" indent="0">
              <a:lnSpc>
                <a:spcPct val="106000"/>
              </a:lnSpc>
              <a:spcBef>
                <a:spcPts val="0"/>
              </a:spcBef>
              <a:buNone/>
              <a:defRPr b="0"/>
            </a:lvl1pPr>
          </a:lstStyle>
          <a:p>
            <a:pPr lvl="0"/>
            <a:r>
              <a:rPr lang="en-US"/>
              <a:t>Click to edit Master text styles</a:t>
            </a:r>
          </a:p>
          <a:p>
            <a:pPr lvl="1"/>
            <a:r>
              <a:rPr lang="en-US"/>
              <a:t>Second level</a:t>
            </a:r>
          </a:p>
        </p:txBody>
      </p:sp>
      <p:sp>
        <p:nvSpPr>
          <p:cNvPr id="12" name="Rectangle 2"/>
          <p:cNvSpPr>
            <a:spLocks noGrp="1" noChangeArrowheads="1"/>
          </p:cNvSpPr>
          <p:nvPr>
            <p:ph type="title"/>
          </p:nvPr>
        </p:nvSpPr>
        <p:spPr bwMode="gray">
          <a:xfrm>
            <a:off x="359774" y="146611"/>
            <a:ext cx="11127316" cy="456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spAutoFit/>
          </a:bodyPr>
          <a:lstStyle>
            <a:lvl1pPr>
              <a:defRPr sz="2800" b="0">
                <a:solidFill>
                  <a:schemeClr val="bg1"/>
                </a:solidFill>
                <a:latin typeface="Georgia" pitchFamily="18" charset="0"/>
              </a:defRPr>
            </a:lvl1pPr>
          </a:lstStyle>
          <a:p>
            <a:pPr lvl="0"/>
            <a:endParaRPr lang="en-US" dirty="0"/>
          </a:p>
        </p:txBody>
      </p:sp>
    </p:spTree>
    <p:extLst>
      <p:ext uri="{BB962C8B-B14F-4D97-AF65-F5344CB8AC3E}">
        <p14:creationId xmlns:p14="http://schemas.microsoft.com/office/powerpoint/2010/main" val="3151578945"/>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Text outlined in blue">
    <p:spTree>
      <p:nvGrpSpPr>
        <p:cNvPr id="1" name=""/>
        <p:cNvGrpSpPr/>
        <p:nvPr/>
      </p:nvGrpSpPr>
      <p:grpSpPr>
        <a:xfrm>
          <a:off x="0" y="0"/>
          <a:ext cx="0" cy="0"/>
          <a:chOff x="0" y="0"/>
          <a:chExt cx="0" cy="0"/>
        </a:xfrm>
      </p:grpSpPr>
      <p:sp>
        <p:nvSpPr>
          <p:cNvPr id="4" name="Text Placeholder 15"/>
          <p:cNvSpPr>
            <a:spLocks noGrp="1"/>
          </p:cNvSpPr>
          <p:nvPr>
            <p:ph type="body" sz="quarter" idx="11"/>
          </p:nvPr>
        </p:nvSpPr>
        <p:spPr>
          <a:xfrm>
            <a:off x="3328416" y="1243584"/>
            <a:ext cx="2731008" cy="2103120"/>
          </a:xfrm>
          <a:solidFill>
            <a:srgbClr val="FFFFFF"/>
          </a:solidFill>
          <a:ln w="12700">
            <a:solidFill>
              <a:schemeClr val="accent1"/>
            </a:solidFill>
          </a:ln>
        </p:spPr>
        <p:txBody>
          <a:bodyPr lIns="73152" tIns="182880" rIns="73152" bIns="73152"/>
          <a:lstStyle>
            <a:lvl1pPr>
              <a:buNone/>
              <a:defRPr/>
            </a:lvl1pPr>
          </a:lstStyle>
          <a:p>
            <a:pPr lvl="0"/>
            <a:r>
              <a:rPr lang="en-US"/>
              <a:t>Click to edit Master text styles</a:t>
            </a:r>
          </a:p>
          <a:p>
            <a:pPr lvl="1"/>
            <a:r>
              <a:rPr lang="en-US"/>
              <a:t>Second level</a:t>
            </a:r>
          </a:p>
        </p:txBody>
      </p:sp>
      <p:sp>
        <p:nvSpPr>
          <p:cNvPr id="8" name="Text Placeholder 15"/>
          <p:cNvSpPr>
            <a:spLocks noGrp="1"/>
          </p:cNvSpPr>
          <p:nvPr>
            <p:ph type="body" sz="quarter" idx="14"/>
          </p:nvPr>
        </p:nvSpPr>
        <p:spPr>
          <a:xfrm>
            <a:off x="524256" y="1243584"/>
            <a:ext cx="2731008" cy="2103120"/>
          </a:xfrm>
          <a:solidFill>
            <a:srgbClr val="FFFFFF"/>
          </a:solidFill>
          <a:ln w="12700">
            <a:solidFill>
              <a:schemeClr val="accent1"/>
            </a:solidFill>
          </a:ln>
        </p:spPr>
        <p:txBody>
          <a:bodyPr lIns="73152" tIns="182880" rIns="73152" bIns="73152"/>
          <a:lstStyle>
            <a:lvl1pPr>
              <a:buNone/>
              <a:defRPr/>
            </a:lvl1pPr>
          </a:lstStyle>
          <a:p>
            <a:pPr lvl="0"/>
            <a:r>
              <a:rPr lang="en-US"/>
              <a:t>Click to edit Master text styles</a:t>
            </a:r>
          </a:p>
          <a:p>
            <a:pPr lvl="1"/>
            <a:r>
              <a:rPr lang="en-US"/>
              <a:t>Second level</a:t>
            </a:r>
          </a:p>
        </p:txBody>
      </p:sp>
      <p:sp>
        <p:nvSpPr>
          <p:cNvPr id="11" name="Text Placeholder 15"/>
          <p:cNvSpPr>
            <a:spLocks noGrp="1"/>
          </p:cNvSpPr>
          <p:nvPr>
            <p:ph type="body" sz="quarter" idx="15"/>
          </p:nvPr>
        </p:nvSpPr>
        <p:spPr>
          <a:xfrm>
            <a:off x="6132576" y="1243584"/>
            <a:ext cx="2731008" cy="2103120"/>
          </a:xfrm>
          <a:solidFill>
            <a:srgbClr val="FFFFFF"/>
          </a:solidFill>
          <a:ln w="12700">
            <a:solidFill>
              <a:schemeClr val="accent1"/>
            </a:solidFill>
          </a:ln>
        </p:spPr>
        <p:txBody>
          <a:bodyPr lIns="73152" tIns="182880" rIns="73152" bIns="73152"/>
          <a:lstStyle>
            <a:lvl1pPr>
              <a:buNone/>
              <a:defRPr/>
            </a:lvl1pPr>
          </a:lstStyle>
          <a:p>
            <a:pPr lvl="0"/>
            <a:r>
              <a:rPr lang="en-US"/>
              <a:t>Click to edit Master text styles</a:t>
            </a:r>
          </a:p>
          <a:p>
            <a:pPr lvl="1"/>
            <a:r>
              <a:rPr lang="en-US"/>
              <a:t>Second level</a:t>
            </a:r>
          </a:p>
        </p:txBody>
      </p:sp>
      <p:sp>
        <p:nvSpPr>
          <p:cNvPr id="13" name="Text Placeholder 15"/>
          <p:cNvSpPr>
            <a:spLocks noGrp="1"/>
          </p:cNvSpPr>
          <p:nvPr>
            <p:ph type="body" sz="quarter" idx="17"/>
          </p:nvPr>
        </p:nvSpPr>
        <p:spPr>
          <a:xfrm>
            <a:off x="8936736" y="1243584"/>
            <a:ext cx="2731008" cy="2103120"/>
          </a:xfrm>
          <a:solidFill>
            <a:srgbClr val="FFFFFF"/>
          </a:solidFill>
          <a:ln w="12700">
            <a:solidFill>
              <a:schemeClr val="accent1"/>
            </a:solidFill>
          </a:ln>
        </p:spPr>
        <p:txBody>
          <a:bodyPr lIns="73152" tIns="182880" rIns="73152" bIns="73152"/>
          <a:lstStyle>
            <a:lvl1pPr>
              <a:buNone/>
              <a:defRPr/>
            </a:lvl1pPr>
          </a:lstStyle>
          <a:p>
            <a:pPr lvl="0"/>
            <a:r>
              <a:rPr lang="en-US"/>
              <a:t>Click to edit Master text styles</a:t>
            </a:r>
          </a:p>
          <a:p>
            <a:pPr lvl="1"/>
            <a:r>
              <a:rPr lang="en-US"/>
              <a:t>Second level</a:t>
            </a:r>
          </a:p>
        </p:txBody>
      </p:sp>
      <p:sp>
        <p:nvSpPr>
          <p:cNvPr id="7" name="Rectangle 2"/>
          <p:cNvSpPr>
            <a:spLocks noGrp="1" noChangeArrowheads="1"/>
          </p:cNvSpPr>
          <p:nvPr>
            <p:ph type="title"/>
          </p:nvPr>
        </p:nvSpPr>
        <p:spPr bwMode="gray">
          <a:xfrm>
            <a:off x="359774" y="146611"/>
            <a:ext cx="11127316" cy="456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spAutoFit/>
          </a:bodyPr>
          <a:lstStyle>
            <a:lvl1pPr>
              <a:defRPr sz="2800" b="0">
                <a:solidFill>
                  <a:schemeClr val="bg1"/>
                </a:solidFill>
                <a:latin typeface="Georgia" pitchFamily="18" charset="0"/>
              </a:defRPr>
            </a:lvl1pPr>
          </a:lstStyle>
          <a:p>
            <a:pPr lvl="0"/>
            <a:endParaRPr lang="en-US" dirty="0"/>
          </a:p>
        </p:txBody>
      </p:sp>
    </p:spTree>
    <p:extLst>
      <p:ext uri="{BB962C8B-B14F-4D97-AF65-F5344CB8AC3E}">
        <p14:creationId xmlns:p14="http://schemas.microsoft.com/office/powerpoint/2010/main" val="3412023444"/>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Chevrons with text boxes - 4">
    <p:spTree>
      <p:nvGrpSpPr>
        <p:cNvPr id="1" name=""/>
        <p:cNvGrpSpPr/>
        <p:nvPr/>
      </p:nvGrpSpPr>
      <p:grpSpPr>
        <a:xfrm>
          <a:off x="0" y="0"/>
          <a:ext cx="0" cy="0"/>
          <a:chOff x="0" y="0"/>
          <a:chExt cx="0" cy="0"/>
        </a:xfrm>
      </p:grpSpPr>
      <p:sp>
        <p:nvSpPr>
          <p:cNvPr id="8" name="Text Placeholder 15"/>
          <p:cNvSpPr>
            <a:spLocks noGrp="1"/>
          </p:cNvSpPr>
          <p:nvPr>
            <p:ph type="body" sz="quarter" idx="14"/>
          </p:nvPr>
        </p:nvSpPr>
        <p:spPr>
          <a:xfrm>
            <a:off x="524256" y="1828800"/>
            <a:ext cx="2718816" cy="1591056"/>
          </a:xfrm>
        </p:spPr>
        <p:txBody>
          <a:bodyPr/>
          <a:lstStyle>
            <a:lvl1pPr marL="0" indent="0">
              <a:lnSpc>
                <a:spcPct val="106000"/>
              </a:lnSpc>
              <a:spcBef>
                <a:spcPts val="1056"/>
              </a:spcBef>
              <a:buNone/>
              <a:defRPr b="0"/>
            </a:lvl1pPr>
          </a:lstStyle>
          <a:p>
            <a:pPr lvl="0"/>
            <a:r>
              <a:rPr lang="en-US"/>
              <a:t>Click to edit Master text styles</a:t>
            </a:r>
          </a:p>
          <a:p>
            <a:pPr lvl="1"/>
            <a:r>
              <a:rPr lang="en-US"/>
              <a:t>Second level</a:t>
            </a:r>
          </a:p>
        </p:txBody>
      </p:sp>
      <p:sp>
        <p:nvSpPr>
          <p:cNvPr id="9" name="Text Placeholder 15"/>
          <p:cNvSpPr>
            <a:spLocks noGrp="1"/>
          </p:cNvSpPr>
          <p:nvPr>
            <p:ph type="body" sz="quarter" idx="15"/>
          </p:nvPr>
        </p:nvSpPr>
        <p:spPr>
          <a:xfrm>
            <a:off x="3243072" y="1828800"/>
            <a:ext cx="2718816" cy="1591056"/>
          </a:xfrm>
        </p:spPr>
        <p:txBody>
          <a:bodyPr/>
          <a:lstStyle>
            <a:lvl1pPr marL="0" indent="0">
              <a:lnSpc>
                <a:spcPct val="106000"/>
              </a:lnSpc>
              <a:spcBef>
                <a:spcPts val="1056"/>
              </a:spcBef>
              <a:buNone/>
              <a:defRPr b="0"/>
            </a:lvl1pPr>
          </a:lstStyle>
          <a:p>
            <a:pPr lvl="0"/>
            <a:r>
              <a:rPr lang="en-US"/>
              <a:t>Click to edit Master text styles</a:t>
            </a:r>
          </a:p>
          <a:p>
            <a:pPr lvl="1"/>
            <a:r>
              <a:rPr lang="en-US"/>
              <a:t>Second level</a:t>
            </a:r>
          </a:p>
        </p:txBody>
      </p:sp>
      <p:sp>
        <p:nvSpPr>
          <p:cNvPr id="12" name="Text Placeholder 15"/>
          <p:cNvSpPr>
            <a:spLocks noGrp="1"/>
          </p:cNvSpPr>
          <p:nvPr>
            <p:ph type="body" sz="quarter" idx="22"/>
          </p:nvPr>
        </p:nvSpPr>
        <p:spPr>
          <a:xfrm>
            <a:off x="5949696" y="1828800"/>
            <a:ext cx="2718816" cy="1591056"/>
          </a:xfrm>
        </p:spPr>
        <p:txBody>
          <a:bodyPr/>
          <a:lstStyle>
            <a:lvl1pPr marL="0" indent="0">
              <a:lnSpc>
                <a:spcPct val="106000"/>
              </a:lnSpc>
              <a:spcBef>
                <a:spcPts val="1056"/>
              </a:spcBef>
              <a:buNone/>
              <a:defRPr b="0"/>
            </a:lvl1pPr>
          </a:lstStyle>
          <a:p>
            <a:pPr lvl="0"/>
            <a:r>
              <a:rPr lang="en-US"/>
              <a:t>Click to edit Master text styles</a:t>
            </a:r>
          </a:p>
          <a:p>
            <a:pPr lvl="1"/>
            <a:r>
              <a:rPr lang="en-US"/>
              <a:t>Second level</a:t>
            </a:r>
          </a:p>
        </p:txBody>
      </p:sp>
      <p:sp>
        <p:nvSpPr>
          <p:cNvPr id="13" name="Text Placeholder 15"/>
          <p:cNvSpPr>
            <a:spLocks noGrp="1"/>
          </p:cNvSpPr>
          <p:nvPr>
            <p:ph type="body" sz="quarter" idx="23"/>
          </p:nvPr>
        </p:nvSpPr>
        <p:spPr>
          <a:xfrm>
            <a:off x="524256" y="4709160"/>
            <a:ext cx="5340096" cy="1591056"/>
          </a:xfrm>
        </p:spPr>
        <p:txBody>
          <a:bodyPr/>
          <a:lstStyle>
            <a:lvl1pPr marL="0" indent="0">
              <a:lnSpc>
                <a:spcPct val="106000"/>
              </a:lnSpc>
              <a:spcBef>
                <a:spcPts val="1056"/>
              </a:spcBef>
              <a:buNone/>
              <a:defRPr b="0"/>
            </a:lvl1pPr>
          </a:lstStyle>
          <a:p>
            <a:pPr lvl="0"/>
            <a:r>
              <a:rPr lang="en-US"/>
              <a:t>Click to edit Master text styles</a:t>
            </a:r>
          </a:p>
          <a:p>
            <a:pPr lvl="1"/>
            <a:r>
              <a:rPr lang="en-US"/>
              <a:t>Second level</a:t>
            </a:r>
          </a:p>
        </p:txBody>
      </p:sp>
      <p:sp>
        <p:nvSpPr>
          <p:cNvPr id="14" name="Text Placeholder 15"/>
          <p:cNvSpPr>
            <a:spLocks noGrp="1"/>
          </p:cNvSpPr>
          <p:nvPr>
            <p:ph type="body" sz="quarter" idx="24"/>
          </p:nvPr>
        </p:nvSpPr>
        <p:spPr>
          <a:xfrm>
            <a:off x="6315456" y="4709160"/>
            <a:ext cx="5340096" cy="1591056"/>
          </a:xfrm>
        </p:spPr>
        <p:txBody>
          <a:bodyPr/>
          <a:lstStyle>
            <a:lvl1pPr marL="0" indent="0">
              <a:lnSpc>
                <a:spcPct val="106000"/>
              </a:lnSpc>
              <a:spcBef>
                <a:spcPts val="1056"/>
              </a:spcBef>
              <a:buNone/>
              <a:defRPr b="0"/>
            </a:lvl1pPr>
          </a:lstStyle>
          <a:p>
            <a:pPr lvl="0"/>
            <a:r>
              <a:rPr lang="en-US"/>
              <a:t>Click to edit Master text styles</a:t>
            </a:r>
          </a:p>
          <a:p>
            <a:pPr lvl="1"/>
            <a:r>
              <a:rPr lang="en-US"/>
              <a:t>Second level</a:t>
            </a:r>
          </a:p>
        </p:txBody>
      </p:sp>
      <p:sp>
        <p:nvSpPr>
          <p:cNvPr id="10" name="Text Placeholder 15"/>
          <p:cNvSpPr>
            <a:spLocks noGrp="1"/>
          </p:cNvSpPr>
          <p:nvPr>
            <p:ph type="body" sz="quarter" idx="25"/>
          </p:nvPr>
        </p:nvSpPr>
        <p:spPr>
          <a:xfrm>
            <a:off x="8668512" y="1828800"/>
            <a:ext cx="2718816" cy="1591056"/>
          </a:xfrm>
        </p:spPr>
        <p:txBody>
          <a:bodyPr/>
          <a:lstStyle>
            <a:lvl1pPr marL="0" indent="0">
              <a:lnSpc>
                <a:spcPct val="106000"/>
              </a:lnSpc>
              <a:spcBef>
                <a:spcPts val="1056"/>
              </a:spcBef>
              <a:buNone/>
              <a:defRPr b="0"/>
            </a:lvl1pPr>
          </a:lstStyle>
          <a:p>
            <a:pPr lvl="0"/>
            <a:r>
              <a:rPr lang="en-US"/>
              <a:t>Click to edit Master text styles</a:t>
            </a:r>
          </a:p>
          <a:p>
            <a:pPr lvl="1"/>
            <a:r>
              <a:rPr lang="en-US"/>
              <a:t>Second level</a:t>
            </a:r>
          </a:p>
        </p:txBody>
      </p:sp>
      <p:sp>
        <p:nvSpPr>
          <p:cNvPr id="11" name="Rectangle 2"/>
          <p:cNvSpPr>
            <a:spLocks noGrp="1" noChangeArrowheads="1"/>
          </p:cNvSpPr>
          <p:nvPr>
            <p:ph type="title"/>
          </p:nvPr>
        </p:nvSpPr>
        <p:spPr bwMode="gray">
          <a:xfrm>
            <a:off x="359774" y="146611"/>
            <a:ext cx="11127316" cy="456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spAutoFit/>
          </a:bodyPr>
          <a:lstStyle>
            <a:lvl1pPr>
              <a:defRPr sz="2800" b="0">
                <a:solidFill>
                  <a:schemeClr val="bg1"/>
                </a:solidFill>
                <a:latin typeface="Georgia" pitchFamily="18" charset="0"/>
              </a:defRPr>
            </a:lvl1pPr>
          </a:lstStyle>
          <a:p>
            <a:pPr lvl="0"/>
            <a:endParaRPr lang="en-US" dirty="0"/>
          </a:p>
        </p:txBody>
      </p:sp>
    </p:spTree>
    <p:extLst>
      <p:ext uri="{BB962C8B-B14F-4D97-AF65-F5344CB8AC3E}">
        <p14:creationId xmlns:p14="http://schemas.microsoft.com/office/powerpoint/2010/main" val="3234001774"/>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Charts and text">
    <p:spTree>
      <p:nvGrpSpPr>
        <p:cNvPr id="1" name=""/>
        <p:cNvGrpSpPr/>
        <p:nvPr/>
      </p:nvGrpSpPr>
      <p:grpSpPr>
        <a:xfrm>
          <a:off x="0" y="0"/>
          <a:ext cx="0" cy="0"/>
          <a:chOff x="0" y="0"/>
          <a:chExt cx="0" cy="0"/>
        </a:xfrm>
      </p:grpSpPr>
      <p:sp>
        <p:nvSpPr>
          <p:cNvPr id="9" name="Text Placeholder 15"/>
          <p:cNvSpPr>
            <a:spLocks noGrp="1"/>
          </p:cNvSpPr>
          <p:nvPr>
            <p:ph type="body" sz="quarter" idx="15"/>
          </p:nvPr>
        </p:nvSpPr>
        <p:spPr>
          <a:xfrm>
            <a:off x="6315456" y="1399032"/>
            <a:ext cx="5340096" cy="2258568"/>
          </a:xfrm>
        </p:spPr>
        <p:txBody>
          <a:bodyPr/>
          <a:lstStyle>
            <a:lvl1pPr marL="0" indent="0">
              <a:lnSpc>
                <a:spcPct val="106000"/>
              </a:lnSpc>
              <a:spcBef>
                <a:spcPts val="1056"/>
              </a:spcBef>
              <a:buNone/>
              <a:defRPr b="0"/>
            </a:lvl1pPr>
          </a:lstStyle>
          <a:p>
            <a:pPr lvl="0"/>
            <a:r>
              <a:rPr lang="en-US"/>
              <a:t>Click to edit Master text styles</a:t>
            </a:r>
          </a:p>
          <a:p>
            <a:pPr lvl="1"/>
            <a:r>
              <a:rPr lang="en-US"/>
              <a:t>Second level</a:t>
            </a:r>
          </a:p>
        </p:txBody>
      </p:sp>
      <p:sp>
        <p:nvSpPr>
          <p:cNvPr id="11" name="Text Placeholder 15"/>
          <p:cNvSpPr>
            <a:spLocks noGrp="1"/>
          </p:cNvSpPr>
          <p:nvPr>
            <p:ph type="body" sz="quarter" idx="17"/>
          </p:nvPr>
        </p:nvSpPr>
        <p:spPr>
          <a:xfrm>
            <a:off x="6315456" y="4041648"/>
            <a:ext cx="5340096" cy="2258568"/>
          </a:xfrm>
        </p:spPr>
        <p:txBody>
          <a:bodyPr/>
          <a:lstStyle>
            <a:lvl1pPr marL="0" indent="0">
              <a:lnSpc>
                <a:spcPct val="106000"/>
              </a:lnSpc>
              <a:spcBef>
                <a:spcPts val="1056"/>
              </a:spcBef>
              <a:buNone/>
              <a:defRPr b="0"/>
            </a:lvl1pPr>
          </a:lstStyle>
          <a:p>
            <a:pPr lvl="0"/>
            <a:r>
              <a:rPr lang="en-US"/>
              <a:t>Click to edit Master text styles</a:t>
            </a:r>
          </a:p>
          <a:p>
            <a:pPr lvl="1"/>
            <a:r>
              <a:rPr lang="en-US"/>
              <a:t>Second level</a:t>
            </a:r>
          </a:p>
        </p:txBody>
      </p:sp>
      <p:sp>
        <p:nvSpPr>
          <p:cNvPr id="5" name="Rectangle 2"/>
          <p:cNvSpPr>
            <a:spLocks noGrp="1" noChangeArrowheads="1"/>
          </p:cNvSpPr>
          <p:nvPr>
            <p:ph type="title"/>
          </p:nvPr>
        </p:nvSpPr>
        <p:spPr bwMode="gray">
          <a:xfrm>
            <a:off x="359774" y="146611"/>
            <a:ext cx="11127316" cy="456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spAutoFit/>
          </a:bodyPr>
          <a:lstStyle>
            <a:lvl1pPr>
              <a:defRPr sz="2800" b="0">
                <a:solidFill>
                  <a:schemeClr val="bg1"/>
                </a:solidFill>
                <a:latin typeface="Georgia" pitchFamily="18" charset="0"/>
              </a:defRPr>
            </a:lvl1pPr>
          </a:lstStyle>
          <a:p>
            <a:pPr lvl="0"/>
            <a:endParaRPr lang="en-US" dirty="0"/>
          </a:p>
        </p:txBody>
      </p:sp>
    </p:spTree>
    <p:extLst>
      <p:ext uri="{BB962C8B-B14F-4D97-AF65-F5344CB8AC3E}">
        <p14:creationId xmlns:p14="http://schemas.microsoft.com/office/powerpoint/2010/main" val="1567411412"/>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Charts - 3/slide with text">
    <p:spTree>
      <p:nvGrpSpPr>
        <p:cNvPr id="1" name=""/>
        <p:cNvGrpSpPr/>
        <p:nvPr/>
      </p:nvGrpSpPr>
      <p:grpSpPr>
        <a:xfrm>
          <a:off x="0" y="0"/>
          <a:ext cx="0" cy="0"/>
          <a:chOff x="0" y="0"/>
          <a:chExt cx="0" cy="0"/>
        </a:xfrm>
      </p:grpSpPr>
      <p:sp>
        <p:nvSpPr>
          <p:cNvPr id="11" name="Text Placeholder 15"/>
          <p:cNvSpPr>
            <a:spLocks noGrp="1"/>
          </p:cNvSpPr>
          <p:nvPr>
            <p:ph type="body" sz="quarter" idx="17"/>
          </p:nvPr>
        </p:nvSpPr>
        <p:spPr>
          <a:xfrm>
            <a:off x="524256" y="4270248"/>
            <a:ext cx="3511296" cy="2029968"/>
          </a:xfrm>
        </p:spPr>
        <p:txBody>
          <a:bodyPr/>
          <a:lstStyle>
            <a:lvl1pPr marL="0" indent="0">
              <a:lnSpc>
                <a:spcPct val="106000"/>
              </a:lnSpc>
              <a:spcBef>
                <a:spcPts val="1056"/>
              </a:spcBef>
              <a:buNone/>
              <a:defRPr b="0"/>
            </a:lvl1pPr>
          </a:lstStyle>
          <a:p>
            <a:pPr lvl="0"/>
            <a:r>
              <a:rPr lang="en-US"/>
              <a:t>Click to edit Master text styles</a:t>
            </a:r>
          </a:p>
          <a:p>
            <a:pPr lvl="1"/>
            <a:r>
              <a:rPr lang="en-US"/>
              <a:t>Second level</a:t>
            </a:r>
          </a:p>
        </p:txBody>
      </p:sp>
      <p:sp>
        <p:nvSpPr>
          <p:cNvPr id="15" name="Text Placeholder 15"/>
          <p:cNvSpPr>
            <a:spLocks noGrp="1"/>
          </p:cNvSpPr>
          <p:nvPr>
            <p:ph type="body" sz="quarter" idx="19"/>
          </p:nvPr>
        </p:nvSpPr>
        <p:spPr>
          <a:xfrm>
            <a:off x="4346448" y="4270248"/>
            <a:ext cx="3511296" cy="2029968"/>
          </a:xfrm>
        </p:spPr>
        <p:txBody>
          <a:bodyPr/>
          <a:lstStyle>
            <a:lvl1pPr marL="0" indent="0">
              <a:lnSpc>
                <a:spcPct val="106000"/>
              </a:lnSpc>
              <a:spcBef>
                <a:spcPts val="1056"/>
              </a:spcBef>
              <a:buNone/>
              <a:defRPr b="0"/>
            </a:lvl1pPr>
          </a:lstStyle>
          <a:p>
            <a:pPr lvl="0"/>
            <a:r>
              <a:rPr lang="en-US"/>
              <a:t>Click to edit Master text styles</a:t>
            </a:r>
          </a:p>
          <a:p>
            <a:pPr lvl="1"/>
            <a:r>
              <a:rPr lang="en-US"/>
              <a:t>Second level</a:t>
            </a:r>
          </a:p>
        </p:txBody>
      </p:sp>
      <p:sp>
        <p:nvSpPr>
          <p:cNvPr id="17" name="Text Placeholder 15"/>
          <p:cNvSpPr>
            <a:spLocks noGrp="1"/>
          </p:cNvSpPr>
          <p:nvPr>
            <p:ph type="body" sz="quarter" idx="20"/>
          </p:nvPr>
        </p:nvSpPr>
        <p:spPr>
          <a:xfrm>
            <a:off x="8168640" y="4270248"/>
            <a:ext cx="3511296" cy="2029968"/>
          </a:xfrm>
        </p:spPr>
        <p:txBody>
          <a:bodyPr/>
          <a:lstStyle>
            <a:lvl1pPr marL="0" indent="0">
              <a:lnSpc>
                <a:spcPct val="106000"/>
              </a:lnSpc>
              <a:spcBef>
                <a:spcPts val="1056"/>
              </a:spcBef>
              <a:buNone/>
              <a:defRPr b="0"/>
            </a:lvl1pPr>
          </a:lstStyle>
          <a:p>
            <a:pPr lvl="0"/>
            <a:r>
              <a:rPr lang="en-US"/>
              <a:t>Click to edit Master text styles</a:t>
            </a:r>
          </a:p>
          <a:p>
            <a:pPr lvl="1"/>
            <a:r>
              <a:rPr lang="en-US"/>
              <a:t>Second level</a:t>
            </a:r>
          </a:p>
        </p:txBody>
      </p:sp>
      <p:sp>
        <p:nvSpPr>
          <p:cNvPr id="6" name="Rectangle 2"/>
          <p:cNvSpPr>
            <a:spLocks noGrp="1" noChangeArrowheads="1"/>
          </p:cNvSpPr>
          <p:nvPr>
            <p:ph type="title"/>
          </p:nvPr>
        </p:nvSpPr>
        <p:spPr bwMode="gray">
          <a:xfrm>
            <a:off x="359774" y="146611"/>
            <a:ext cx="11127316" cy="456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spAutoFit/>
          </a:bodyPr>
          <a:lstStyle>
            <a:lvl1pPr>
              <a:defRPr sz="2800" b="0">
                <a:solidFill>
                  <a:schemeClr val="bg1"/>
                </a:solidFill>
                <a:latin typeface="Georgia" pitchFamily="18" charset="0"/>
              </a:defRPr>
            </a:lvl1pPr>
          </a:lstStyle>
          <a:p>
            <a:pPr lvl="0"/>
            <a:endParaRPr lang="en-US" dirty="0"/>
          </a:p>
        </p:txBody>
      </p:sp>
    </p:spTree>
    <p:extLst>
      <p:ext uri="{BB962C8B-B14F-4D97-AF65-F5344CB8AC3E}">
        <p14:creationId xmlns:p14="http://schemas.microsoft.com/office/powerpoint/2010/main" val="1594200165"/>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Charts - 2/slide with bullets">
    <p:spTree>
      <p:nvGrpSpPr>
        <p:cNvPr id="1" name=""/>
        <p:cNvGrpSpPr/>
        <p:nvPr/>
      </p:nvGrpSpPr>
      <p:grpSpPr>
        <a:xfrm>
          <a:off x="0" y="0"/>
          <a:ext cx="0" cy="0"/>
          <a:chOff x="0" y="0"/>
          <a:chExt cx="0" cy="0"/>
        </a:xfrm>
      </p:grpSpPr>
      <p:sp>
        <p:nvSpPr>
          <p:cNvPr id="11" name="Text Placeholder 15"/>
          <p:cNvSpPr>
            <a:spLocks noGrp="1"/>
          </p:cNvSpPr>
          <p:nvPr>
            <p:ph type="body" sz="quarter" idx="17"/>
          </p:nvPr>
        </p:nvSpPr>
        <p:spPr>
          <a:xfrm>
            <a:off x="524256" y="4864608"/>
            <a:ext cx="5340096" cy="1088136"/>
          </a:xfrm>
        </p:spPr>
        <p:txBody>
          <a:bodyPr/>
          <a:lstStyle>
            <a:lvl1pPr marL="0" indent="0">
              <a:lnSpc>
                <a:spcPct val="106000"/>
              </a:lnSpc>
              <a:spcBef>
                <a:spcPts val="0"/>
              </a:spcBef>
              <a:buNone/>
              <a:defRPr b="0"/>
            </a:lvl1pPr>
          </a:lstStyle>
          <a:p>
            <a:pPr lvl="0"/>
            <a:r>
              <a:rPr lang="en-US"/>
              <a:t>Click to edit Master text styles</a:t>
            </a:r>
          </a:p>
          <a:p>
            <a:pPr lvl="1"/>
            <a:r>
              <a:rPr lang="en-US"/>
              <a:t>Second level</a:t>
            </a:r>
          </a:p>
        </p:txBody>
      </p:sp>
      <p:sp>
        <p:nvSpPr>
          <p:cNvPr id="17" name="Text Placeholder 15"/>
          <p:cNvSpPr>
            <a:spLocks noGrp="1"/>
          </p:cNvSpPr>
          <p:nvPr>
            <p:ph type="body" sz="quarter" idx="20"/>
          </p:nvPr>
        </p:nvSpPr>
        <p:spPr>
          <a:xfrm>
            <a:off x="6315456" y="4864608"/>
            <a:ext cx="5340096" cy="1088136"/>
          </a:xfrm>
        </p:spPr>
        <p:txBody>
          <a:bodyPr/>
          <a:lstStyle>
            <a:lvl1pPr marL="0" indent="0">
              <a:lnSpc>
                <a:spcPct val="106000"/>
              </a:lnSpc>
              <a:spcBef>
                <a:spcPts val="0"/>
              </a:spcBef>
              <a:buNone/>
              <a:defRPr b="0"/>
            </a:lvl1pPr>
          </a:lstStyle>
          <a:p>
            <a:pPr lvl="0"/>
            <a:r>
              <a:rPr lang="en-US"/>
              <a:t>Click to edit Master text styles</a:t>
            </a:r>
          </a:p>
          <a:p>
            <a:pPr lvl="1"/>
            <a:r>
              <a:rPr lang="en-US"/>
              <a:t>Second level</a:t>
            </a:r>
          </a:p>
        </p:txBody>
      </p:sp>
      <p:sp>
        <p:nvSpPr>
          <p:cNvPr id="5" name="Rectangle 2"/>
          <p:cNvSpPr>
            <a:spLocks noGrp="1" noChangeArrowheads="1"/>
          </p:cNvSpPr>
          <p:nvPr>
            <p:ph type="title"/>
          </p:nvPr>
        </p:nvSpPr>
        <p:spPr bwMode="gray">
          <a:xfrm>
            <a:off x="359774" y="146611"/>
            <a:ext cx="11127316" cy="456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spAutoFit/>
          </a:bodyPr>
          <a:lstStyle>
            <a:lvl1pPr>
              <a:defRPr sz="2800" b="0">
                <a:solidFill>
                  <a:schemeClr val="bg1"/>
                </a:solidFill>
                <a:latin typeface="Georgia" pitchFamily="18" charset="0"/>
              </a:defRPr>
            </a:lvl1pPr>
          </a:lstStyle>
          <a:p>
            <a:pPr lvl="0"/>
            <a:endParaRPr lang="en-US" dirty="0"/>
          </a:p>
        </p:txBody>
      </p:sp>
    </p:spTree>
    <p:extLst>
      <p:ext uri="{BB962C8B-B14F-4D97-AF65-F5344CB8AC3E}">
        <p14:creationId xmlns:p14="http://schemas.microsoft.com/office/powerpoint/2010/main" val="86716094"/>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Gantt chart">
    <p:spTree>
      <p:nvGrpSpPr>
        <p:cNvPr id="1" name=""/>
        <p:cNvGrpSpPr/>
        <p:nvPr/>
      </p:nvGrpSpPr>
      <p:grpSpPr>
        <a:xfrm>
          <a:off x="0" y="0"/>
          <a:ext cx="0" cy="0"/>
          <a:chOff x="0" y="0"/>
          <a:chExt cx="0" cy="0"/>
        </a:xfrm>
      </p:grpSpPr>
      <p:sp>
        <p:nvSpPr>
          <p:cNvPr id="9" name="Text Placeholder 15"/>
          <p:cNvSpPr>
            <a:spLocks noGrp="1"/>
          </p:cNvSpPr>
          <p:nvPr>
            <p:ph type="body" sz="quarter" idx="17"/>
          </p:nvPr>
        </p:nvSpPr>
        <p:spPr>
          <a:xfrm>
            <a:off x="524256" y="1709928"/>
            <a:ext cx="4047744" cy="4434840"/>
          </a:xfrm>
        </p:spPr>
        <p:txBody>
          <a:bodyPr/>
          <a:lstStyle>
            <a:lvl1pPr marL="0" indent="0">
              <a:lnSpc>
                <a:spcPct val="106000"/>
              </a:lnSpc>
              <a:spcBef>
                <a:spcPts val="1056"/>
              </a:spcBef>
              <a:buNone/>
              <a:defRPr b="1"/>
            </a:lvl1pPr>
          </a:lstStyle>
          <a:p>
            <a:pPr lvl="0"/>
            <a:r>
              <a:rPr lang="en-US"/>
              <a:t>Click to edit Master text styles</a:t>
            </a:r>
          </a:p>
          <a:p>
            <a:pPr lvl="1"/>
            <a:r>
              <a:rPr lang="en-US"/>
              <a:t>Second level</a:t>
            </a:r>
          </a:p>
        </p:txBody>
      </p:sp>
      <p:sp>
        <p:nvSpPr>
          <p:cNvPr id="4" name="Rectangle 2"/>
          <p:cNvSpPr>
            <a:spLocks noGrp="1" noChangeArrowheads="1"/>
          </p:cNvSpPr>
          <p:nvPr>
            <p:ph type="title"/>
          </p:nvPr>
        </p:nvSpPr>
        <p:spPr bwMode="gray">
          <a:xfrm>
            <a:off x="359774" y="146611"/>
            <a:ext cx="11127316" cy="456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spAutoFit/>
          </a:bodyPr>
          <a:lstStyle>
            <a:lvl1pPr>
              <a:defRPr sz="2800" b="0">
                <a:solidFill>
                  <a:schemeClr val="bg1"/>
                </a:solidFill>
                <a:latin typeface="Georgia" pitchFamily="18" charset="0"/>
              </a:defRPr>
            </a:lvl1pPr>
          </a:lstStyle>
          <a:p>
            <a:pPr lvl="0"/>
            <a:endParaRPr lang="en-US" dirty="0"/>
          </a:p>
        </p:txBody>
      </p:sp>
    </p:spTree>
    <p:extLst>
      <p:ext uri="{BB962C8B-B14F-4D97-AF65-F5344CB8AC3E}">
        <p14:creationId xmlns:p14="http://schemas.microsoft.com/office/powerpoint/2010/main" val="1409919300"/>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Michelangelo (top)">
    <p:spTree>
      <p:nvGrpSpPr>
        <p:cNvPr id="1" name=""/>
        <p:cNvGrpSpPr/>
        <p:nvPr/>
      </p:nvGrpSpPr>
      <p:grpSpPr>
        <a:xfrm>
          <a:off x="0" y="0"/>
          <a:ext cx="0" cy="0"/>
          <a:chOff x="0" y="0"/>
          <a:chExt cx="0" cy="0"/>
        </a:xfrm>
      </p:grpSpPr>
      <p:sp>
        <p:nvSpPr>
          <p:cNvPr id="13" name="Text Placeholder 15"/>
          <p:cNvSpPr>
            <a:spLocks noGrp="1"/>
          </p:cNvSpPr>
          <p:nvPr>
            <p:ph type="body" sz="quarter" idx="23"/>
          </p:nvPr>
        </p:nvSpPr>
        <p:spPr>
          <a:xfrm>
            <a:off x="524256" y="2898648"/>
            <a:ext cx="5352288" cy="3392424"/>
          </a:xfrm>
        </p:spPr>
        <p:txBody>
          <a:bodyPr/>
          <a:lstStyle>
            <a:lvl1pPr marL="0" indent="0">
              <a:lnSpc>
                <a:spcPct val="106000"/>
              </a:lnSpc>
              <a:spcBef>
                <a:spcPts val="1056"/>
              </a:spcBef>
              <a:buNone/>
              <a:defRPr b="0"/>
            </a:lvl1pPr>
          </a:lstStyle>
          <a:p>
            <a:pPr lvl="0"/>
            <a:r>
              <a:rPr lang="en-US"/>
              <a:t>Click to edit Master text styles</a:t>
            </a:r>
          </a:p>
          <a:p>
            <a:pPr lvl="1"/>
            <a:r>
              <a:rPr lang="en-US"/>
              <a:t>Second level</a:t>
            </a:r>
          </a:p>
        </p:txBody>
      </p:sp>
      <p:sp>
        <p:nvSpPr>
          <p:cNvPr id="14" name="Text Placeholder 15"/>
          <p:cNvSpPr>
            <a:spLocks noGrp="1"/>
          </p:cNvSpPr>
          <p:nvPr>
            <p:ph type="body" sz="quarter" idx="24"/>
          </p:nvPr>
        </p:nvSpPr>
        <p:spPr>
          <a:xfrm>
            <a:off x="6315456" y="2898648"/>
            <a:ext cx="5352288" cy="3392424"/>
          </a:xfrm>
        </p:spPr>
        <p:txBody>
          <a:bodyPr/>
          <a:lstStyle>
            <a:lvl1pPr marL="0" indent="0">
              <a:lnSpc>
                <a:spcPct val="106000"/>
              </a:lnSpc>
              <a:spcBef>
                <a:spcPts val="1056"/>
              </a:spcBef>
              <a:buNone/>
              <a:defRPr b="0"/>
            </a:lvl1pPr>
          </a:lstStyle>
          <a:p>
            <a:pPr lvl="0"/>
            <a:r>
              <a:rPr lang="en-US"/>
              <a:t>Click to edit Master text styles</a:t>
            </a:r>
          </a:p>
          <a:p>
            <a:pPr lvl="1"/>
            <a:r>
              <a:rPr lang="en-US"/>
              <a:t>Second level</a:t>
            </a:r>
          </a:p>
        </p:txBody>
      </p:sp>
      <p:sp>
        <p:nvSpPr>
          <p:cNvPr id="5" name="Rectangle 2"/>
          <p:cNvSpPr>
            <a:spLocks noGrp="1" noChangeArrowheads="1"/>
          </p:cNvSpPr>
          <p:nvPr>
            <p:ph type="title"/>
          </p:nvPr>
        </p:nvSpPr>
        <p:spPr bwMode="gray">
          <a:xfrm>
            <a:off x="359774" y="146611"/>
            <a:ext cx="11127316" cy="456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spAutoFit/>
          </a:bodyPr>
          <a:lstStyle>
            <a:lvl1pPr>
              <a:defRPr sz="2800" b="0">
                <a:solidFill>
                  <a:schemeClr val="bg1"/>
                </a:solidFill>
                <a:latin typeface="Georgia" pitchFamily="18" charset="0"/>
              </a:defRPr>
            </a:lvl1pPr>
          </a:lstStyle>
          <a:p>
            <a:pPr lvl="0"/>
            <a:endParaRPr lang="en-US" dirty="0"/>
          </a:p>
        </p:txBody>
      </p:sp>
    </p:spTree>
    <p:extLst>
      <p:ext uri="{BB962C8B-B14F-4D97-AF65-F5344CB8AC3E}">
        <p14:creationId xmlns:p14="http://schemas.microsoft.com/office/powerpoint/2010/main" val="823352759"/>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Michelangelo (left)">
    <p:spTree>
      <p:nvGrpSpPr>
        <p:cNvPr id="1" name=""/>
        <p:cNvGrpSpPr/>
        <p:nvPr/>
      </p:nvGrpSpPr>
      <p:grpSpPr>
        <a:xfrm>
          <a:off x="0" y="0"/>
          <a:ext cx="0" cy="0"/>
          <a:chOff x="0" y="0"/>
          <a:chExt cx="0" cy="0"/>
        </a:xfrm>
      </p:grpSpPr>
      <p:sp>
        <p:nvSpPr>
          <p:cNvPr id="14" name="Text Placeholder 15"/>
          <p:cNvSpPr>
            <a:spLocks noGrp="1"/>
          </p:cNvSpPr>
          <p:nvPr>
            <p:ph type="body" sz="quarter" idx="24"/>
          </p:nvPr>
        </p:nvSpPr>
        <p:spPr>
          <a:xfrm>
            <a:off x="6315456" y="1152144"/>
            <a:ext cx="5352288" cy="5138928"/>
          </a:xfrm>
        </p:spPr>
        <p:txBody>
          <a:bodyPr/>
          <a:lstStyle>
            <a:lvl1pPr marL="0" indent="0">
              <a:lnSpc>
                <a:spcPct val="106000"/>
              </a:lnSpc>
              <a:spcBef>
                <a:spcPts val="1056"/>
              </a:spcBef>
              <a:buNone/>
              <a:defRPr b="0"/>
            </a:lvl1pPr>
          </a:lstStyle>
          <a:p>
            <a:pPr lvl="0"/>
            <a:r>
              <a:rPr lang="en-US"/>
              <a:t>Click to edit Master text styles</a:t>
            </a:r>
          </a:p>
          <a:p>
            <a:pPr lvl="1"/>
            <a:r>
              <a:rPr lang="en-US"/>
              <a:t>Second level</a:t>
            </a:r>
          </a:p>
        </p:txBody>
      </p:sp>
      <p:sp>
        <p:nvSpPr>
          <p:cNvPr id="4" name="Rectangle 2"/>
          <p:cNvSpPr>
            <a:spLocks noGrp="1" noChangeArrowheads="1"/>
          </p:cNvSpPr>
          <p:nvPr>
            <p:ph type="title"/>
          </p:nvPr>
        </p:nvSpPr>
        <p:spPr bwMode="gray">
          <a:xfrm>
            <a:off x="359774" y="146611"/>
            <a:ext cx="11127316" cy="456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spAutoFit/>
          </a:bodyPr>
          <a:lstStyle>
            <a:lvl1pPr>
              <a:defRPr sz="2800" b="0">
                <a:solidFill>
                  <a:schemeClr val="bg1"/>
                </a:solidFill>
                <a:latin typeface="Georgia" pitchFamily="18" charset="0"/>
              </a:defRPr>
            </a:lvl1pPr>
          </a:lstStyle>
          <a:p>
            <a:pPr lvl="0"/>
            <a:endParaRPr lang="en-US" dirty="0"/>
          </a:p>
        </p:txBody>
      </p:sp>
    </p:spTree>
    <p:extLst>
      <p:ext uri="{BB962C8B-B14F-4D97-AF65-F5344CB8AC3E}">
        <p14:creationId xmlns:p14="http://schemas.microsoft.com/office/powerpoint/2010/main" val="1489593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678AE27-0DD8-47D7-AA91-2E9C70D80C93}" type="datetimeFigureOut">
              <a:rPr lang="en-US" smtClean="0"/>
              <a:t>1/31/2017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0501CB-7732-40E9-B97D-A696326BDE84}" type="slidenum">
              <a:rPr lang="en-US" smtClean="0"/>
              <a:t>‹#›</a:t>
            </a:fld>
            <a:endParaRPr lang="en-US"/>
          </a:p>
        </p:txBody>
      </p:sp>
    </p:spTree>
    <p:extLst>
      <p:ext uri="{BB962C8B-B14F-4D97-AF65-F5344CB8AC3E}">
        <p14:creationId xmlns:p14="http://schemas.microsoft.com/office/powerpoint/2010/main" val="2122849440"/>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Resumes - 2">
    <p:spTree>
      <p:nvGrpSpPr>
        <p:cNvPr id="1" name=""/>
        <p:cNvGrpSpPr/>
        <p:nvPr/>
      </p:nvGrpSpPr>
      <p:grpSpPr>
        <a:xfrm>
          <a:off x="0" y="0"/>
          <a:ext cx="0" cy="0"/>
          <a:chOff x="0" y="0"/>
          <a:chExt cx="0" cy="0"/>
        </a:xfrm>
      </p:grpSpPr>
      <p:sp>
        <p:nvSpPr>
          <p:cNvPr id="13" name="Text Placeholder 15"/>
          <p:cNvSpPr>
            <a:spLocks noGrp="1"/>
          </p:cNvSpPr>
          <p:nvPr>
            <p:ph type="body" sz="quarter" idx="23"/>
          </p:nvPr>
        </p:nvSpPr>
        <p:spPr>
          <a:xfrm>
            <a:off x="524256" y="2697480"/>
            <a:ext cx="5340096" cy="3346704"/>
          </a:xfrm>
        </p:spPr>
        <p:txBody>
          <a:bodyPr/>
          <a:lstStyle>
            <a:lvl1pPr marL="0" indent="0">
              <a:lnSpc>
                <a:spcPct val="106000"/>
              </a:lnSpc>
              <a:spcBef>
                <a:spcPts val="1056"/>
              </a:spcBef>
              <a:buNone/>
              <a:defRPr b="0"/>
            </a:lvl1pPr>
          </a:lstStyle>
          <a:p>
            <a:pPr lvl="0"/>
            <a:r>
              <a:rPr lang="en-US"/>
              <a:t>Click to edit Master text styles</a:t>
            </a:r>
          </a:p>
          <a:p>
            <a:pPr lvl="1"/>
            <a:r>
              <a:rPr lang="en-US"/>
              <a:t>Second level</a:t>
            </a:r>
          </a:p>
        </p:txBody>
      </p:sp>
      <p:sp>
        <p:nvSpPr>
          <p:cNvPr id="14" name="Text Placeholder 15"/>
          <p:cNvSpPr>
            <a:spLocks noGrp="1"/>
          </p:cNvSpPr>
          <p:nvPr>
            <p:ph type="body" sz="quarter" idx="24"/>
          </p:nvPr>
        </p:nvSpPr>
        <p:spPr>
          <a:xfrm>
            <a:off x="6315456" y="2697480"/>
            <a:ext cx="5340096" cy="3346704"/>
          </a:xfrm>
        </p:spPr>
        <p:txBody>
          <a:bodyPr/>
          <a:lstStyle>
            <a:lvl1pPr marL="0" indent="0">
              <a:lnSpc>
                <a:spcPct val="106000"/>
              </a:lnSpc>
              <a:spcBef>
                <a:spcPts val="1056"/>
              </a:spcBef>
              <a:buNone/>
              <a:defRPr b="0"/>
            </a:lvl1pPr>
          </a:lstStyle>
          <a:p>
            <a:pPr lvl="0"/>
            <a:r>
              <a:rPr lang="en-US"/>
              <a:t>Click to edit Master text styles</a:t>
            </a:r>
          </a:p>
          <a:p>
            <a:pPr lvl="1"/>
            <a:r>
              <a:rPr lang="en-US"/>
              <a:t>Second level</a:t>
            </a:r>
          </a:p>
        </p:txBody>
      </p:sp>
      <p:sp>
        <p:nvSpPr>
          <p:cNvPr id="9" name="Text Placeholder 15"/>
          <p:cNvSpPr>
            <a:spLocks noGrp="1"/>
          </p:cNvSpPr>
          <p:nvPr>
            <p:ph type="body" sz="quarter" idx="25"/>
          </p:nvPr>
        </p:nvSpPr>
        <p:spPr>
          <a:xfrm>
            <a:off x="1926336" y="1399033"/>
            <a:ext cx="3925824" cy="1235403"/>
          </a:xfrm>
        </p:spPr>
        <p:txBody>
          <a:bodyPr lIns="54864" tIns="54864" rIns="54864" bIns="54864">
            <a:spAutoFit/>
          </a:bodyPr>
          <a:lstStyle>
            <a:lvl1pPr marL="0" indent="0">
              <a:lnSpc>
                <a:spcPct val="110000"/>
              </a:lnSpc>
              <a:spcBef>
                <a:spcPts val="132"/>
              </a:spcBef>
              <a:buNone/>
              <a:defRPr b="1" i="1"/>
            </a:lvl1pPr>
          </a:lstStyle>
          <a:p>
            <a:pPr lvl="0"/>
            <a:r>
              <a:rPr lang="en-US"/>
              <a:t>Click to edit Master text styles</a:t>
            </a:r>
          </a:p>
          <a:p>
            <a:pPr lvl="1"/>
            <a:r>
              <a:rPr lang="en-US"/>
              <a:t>Second level</a:t>
            </a:r>
          </a:p>
        </p:txBody>
      </p:sp>
      <p:sp>
        <p:nvSpPr>
          <p:cNvPr id="10" name="Text Placeholder 15"/>
          <p:cNvSpPr>
            <a:spLocks noGrp="1"/>
          </p:cNvSpPr>
          <p:nvPr>
            <p:ph type="body" sz="quarter" idx="26"/>
          </p:nvPr>
        </p:nvSpPr>
        <p:spPr>
          <a:xfrm>
            <a:off x="7717536" y="1399033"/>
            <a:ext cx="3925824" cy="1235403"/>
          </a:xfrm>
        </p:spPr>
        <p:txBody>
          <a:bodyPr lIns="54864" tIns="54864" rIns="54864" bIns="54864">
            <a:spAutoFit/>
          </a:bodyPr>
          <a:lstStyle>
            <a:lvl1pPr marL="0" indent="0">
              <a:lnSpc>
                <a:spcPct val="110000"/>
              </a:lnSpc>
              <a:spcBef>
                <a:spcPts val="132"/>
              </a:spcBef>
              <a:buNone/>
              <a:defRPr b="1" i="1"/>
            </a:lvl1pPr>
          </a:lstStyle>
          <a:p>
            <a:pPr lvl="0"/>
            <a:r>
              <a:rPr lang="en-US"/>
              <a:t>Click to edit Master text styles</a:t>
            </a:r>
          </a:p>
          <a:p>
            <a:pPr lvl="1"/>
            <a:r>
              <a:rPr lang="en-US"/>
              <a:t>Second level</a:t>
            </a:r>
          </a:p>
        </p:txBody>
      </p:sp>
      <p:sp>
        <p:nvSpPr>
          <p:cNvPr id="7" name="Rectangle 2"/>
          <p:cNvSpPr>
            <a:spLocks noGrp="1" noChangeArrowheads="1"/>
          </p:cNvSpPr>
          <p:nvPr>
            <p:ph type="title"/>
          </p:nvPr>
        </p:nvSpPr>
        <p:spPr bwMode="gray">
          <a:xfrm>
            <a:off x="359774" y="146611"/>
            <a:ext cx="11127316" cy="456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spAutoFit/>
          </a:bodyPr>
          <a:lstStyle>
            <a:lvl1pPr>
              <a:defRPr sz="2800" b="0">
                <a:solidFill>
                  <a:schemeClr val="bg1"/>
                </a:solidFill>
                <a:latin typeface="Georgia" pitchFamily="18" charset="0"/>
              </a:defRPr>
            </a:lvl1pPr>
          </a:lstStyle>
          <a:p>
            <a:pPr lvl="0"/>
            <a:endParaRPr lang="en-US" dirty="0"/>
          </a:p>
        </p:txBody>
      </p:sp>
    </p:spTree>
    <p:extLst>
      <p:ext uri="{BB962C8B-B14F-4D97-AF65-F5344CB8AC3E}">
        <p14:creationId xmlns:p14="http://schemas.microsoft.com/office/powerpoint/2010/main" val="613858780"/>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Resumes - 4">
    <p:spTree>
      <p:nvGrpSpPr>
        <p:cNvPr id="1" name=""/>
        <p:cNvGrpSpPr/>
        <p:nvPr/>
      </p:nvGrpSpPr>
      <p:grpSpPr>
        <a:xfrm>
          <a:off x="0" y="0"/>
          <a:ext cx="0" cy="0"/>
          <a:chOff x="0" y="0"/>
          <a:chExt cx="0" cy="0"/>
        </a:xfrm>
      </p:grpSpPr>
      <p:sp>
        <p:nvSpPr>
          <p:cNvPr id="13" name="Text Placeholder 15"/>
          <p:cNvSpPr>
            <a:spLocks noGrp="1"/>
          </p:cNvSpPr>
          <p:nvPr>
            <p:ph type="body" sz="quarter" idx="23"/>
          </p:nvPr>
        </p:nvSpPr>
        <p:spPr>
          <a:xfrm>
            <a:off x="524256" y="2697480"/>
            <a:ext cx="5340096" cy="1024128"/>
          </a:xfrm>
        </p:spPr>
        <p:txBody>
          <a:bodyPr/>
          <a:lstStyle>
            <a:lvl1pPr marL="0" indent="0">
              <a:lnSpc>
                <a:spcPct val="106000"/>
              </a:lnSpc>
              <a:spcBef>
                <a:spcPts val="1056"/>
              </a:spcBef>
              <a:buNone/>
              <a:defRPr b="0"/>
            </a:lvl1pPr>
          </a:lstStyle>
          <a:p>
            <a:pPr lvl="0"/>
            <a:r>
              <a:rPr lang="en-US"/>
              <a:t>Click to edit Master text styles</a:t>
            </a:r>
          </a:p>
          <a:p>
            <a:pPr lvl="1"/>
            <a:r>
              <a:rPr lang="en-US"/>
              <a:t>Second level</a:t>
            </a:r>
          </a:p>
        </p:txBody>
      </p:sp>
      <p:sp>
        <p:nvSpPr>
          <p:cNvPr id="14" name="Text Placeholder 15"/>
          <p:cNvSpPr>
            <a:spLocks noGrp="1"/>
          </p:cNvSpPr>
          <p:nvPr>
            <p:ph type="body" sz="quarter" idx="24"/>
          </p:nvPr>
        </p:nvSpPr>
        <p:spPr>
          <a:xfrm>
            <a:off x="6315456" y="2697480"/>
            <a:ext cx="5340096" cy="1024128"/>
          </a:xfrm>
        </p:spPr>
        <p:txBody>
          <a:bodyPr/>
          <a:lstStyle>
            <a:lvl1pPr marL="0" indent="0">
              <a:lnSpc>
                <a:spcPct val="106000"/>
              </a:lnSpc>
              <a:spcBef>
                <a:spcPts val="1056"/>
              </a:spcBef>
              <a:buNone/>
              <a:defRPr b="0"/>
            </a:lvl1pPr>
          </a:lstStyle>
          <a:p>
            <a:pPr lvl="0"/>
            <a:r>
              <a:rPr lang="en-US"/>
              <a:t>Click to edit Master text styles</a:t>
            </a:r>
          </a:p>
          <a:p>
            <a:pPr lvl="1"/>
            <a:r>
              <a:rPr lang="en-US"/>
              <a:t>Second level</a:t>
            </a:r>
          </a:p>
        </p:txBody>
      </p:sp>
      <p:sp>
        <p:nvSpPr>
          <p:cNvPr id="9" name="Text Placeholder 15"/>
          <p:cNvSpPr>
            <a:spLocks noGrp="1"/>
          </p:cNvSpPr>
          <p:nvPr>
            <p:ph type="body" sz="quarter" idx="25"/>
          </p:nvPr>
        </p:nvSpPr>
        <p:spPr>
          <a:xfrm>
            <a:off x="1926336" y="1399032"/>
            <a:ext cx="3925824" cy="1152303"/>
          </a:xfrm>
        </p:spPr>
        <p:txBody>
          <a:bodyPr lIns="54864" tIns="54864" rIns="54864" bIns="54864">
            <a:spAutoFit/>
          </a:bodyPr>
          <a:lstStyle>
            <a:lvl1pPr marL="0" indent="0">
              <a:lnSpc>
                <a:spcPct val="95000"/>
              </a:lnSpc>
              <a:spcBef>
                <a:spcPts val="0"/>
              </a:spcBef>
              <a:buNone/>
              <a:defRPr b="1" i="1"/>
            </a:lvl1pPr>
          </a:lstStyle>
          <a:p>
            <a:pPr lvl="0"/>
            <a:r>
              <a:rPr lang="en-US"/>
              <a:t>Click to edit Master text styles</a:t>
            </a:r>
          </a:p>
          <a:p>
            <a:pPr lvl="1"/>
            <a:r>
              <a:rPr lang="en-US"/>
              <a:t>Second level</a:t>
            </a:r>
          </a:p>
        </p:txBody>
      </p:sp>
      <p:sp>
        <p:nvSpPr>
          <p:cNvPr id="10" name="Text Placeholder 15"/>
          <p:cNvSpPr>
            <a:spLocks noGrp="1"/>
          </p:cNvSpPr>
          <p:nvPr>
            <p:ph type="body" sz="quarter" idx="26"/>
          </p:nvPr>
        </p:nvSpPr>
        <p:spPr>
          <a:xfrm>
            <a:off x="7717536" y="1399032"/>
            <a:ext cx="3925824" cy="1152303"/>
          </a:xfrm>
        </p:spPr>
        <p:txBody>
          <a:bodyPr lIns="54864" tIns="54864" rIns="54864" bIns="54864">
            <a:spAutoFit/>
          </a:bodyPr>
          <a:lstStyle>
            <a:lvl1pPr marL="0" indent="0">
              <a:lnSpc>
                <a:spcPct val="95000"/>
              </a:lnSpc>
              <a:spcBef>
                <a:spcPts val="0"/>
              </a:spcBef>
              <a:buNone/>
              <a:defRPr b="1" i="1"/>
            </a:lvl1pPr>
          </a:lstStyle>
          <a:p>
            <a:pPr lvl="0"/>
            <a:r>
              <a:rPr lang="en-US"/>
              <a:t>Click to edit Master text styles</a:t>
            </a:r>
          </a:p>
          <a:p>
            <a:pPr lvl="1"/>
            <a:r>
              <a:rPr lang="en-US"/>
              <a:t>Second level</a:t>
            </a:r>
          </a:p>
        </p:txBody>
      </p:sp>
      <p:sp>
        <p:nvSpPr>
          <p:cNvPr id="16" name="Text Placeholder 15"/>
          <p:cNvSpPr>
            <a:spLocks noGrp="1"/>
          </p:cNvSpPr>
          <p:nvPr>
            <p:ph type="body" sz="quarter" idx="29"/>
          </p:nvPr>
        </p:nvSpPr>
        <p:spPr>
          <a:xfrm>
            <a:off x="524256" y="5202936"/>
            <a:ext cx="5340096" cy="1024128"/>
          </a:xfrm>
        </p:spPr>
        <p:txBody>
          <a:bodyPr/>
          <a:lstStyle>
            <a:lvl1pPr marL="0" indent="0">
              <a:lnSpc>
                <a:spcPct val="95000"/>
              </a:lnSpc>
              <a:spcBef>
                <a:spcPts val="0"/>
              </a:spcBef>
              <a:buNone/>
              <a:defRPr b="0"/>
            </a:lvl1pPr>
          </a:lstStyle>
          <a:p>
            <a:pPr lvl="0"/>
            <a:r>
              <a:rPr lang="en-US"/>
              <a:t>Click to edit Master text styles</a:t>
            </a:r>
          </a:p>
          <a:p>
            <a:pPr lvl="1"/>
            <a:r>
              <a:rPr lang="en-US"/>
              <a:t>Second level</a:t>
            </a:r>
          </a:p>
        </p:txBody>
      </p:sp>
      <p:sp>
        <p:nvSpPr>
          <p:cNvPr id="17" name="Text Placeholder 15"/>
          <p:cNvSpPr>
            <a:spLocks noGrp="1"/>
          </p:cNvSpPr>
          <p:nvPr>
            <p:ph type="body" sz="quarter" idx="30"/>
          </p:nvPr>
        </p:nvSpPr>
        <p:spPr>
          <a:xfrm>
            <a:off x="6315456" y="5202936"/>
            <a:ext cx="5340096" cy="1024128"/>
          </a:xfrm>
        </p:spPr>
        <p:txBody>
          <a:bodyPr/>
          <a:lstStyle>
            <a:lvl1pPr marL="0" indent="0">
              <a:lnSpc>
                <a:spcPct val="95000"/>
              </a:lnSpc>
              <a:spcBef>
                <a:spcPts val="0"/>
              </a:spcBef>
              <a:buNone/>
              <a:defRPr b="0"/>
            </a:lvl1pPr>
          </a:lstStyle>
          <a:p>
            <a:pPr lvl="0"/>
            <a:r>
              <a:rPr lang="en-US"/>
              <a:t>Click to edit Master text styles</a:t>
            </a:r>
          </a:p>
          <a:p>
            <a:pPr lvl="1"/>
            <a:r>
              <a:rPr lang="en-US"/>
              <a:t>Second level</a:t>
            </a:r>
          </a:p>
        </p:txBody>
      </p:sp>
      <p:sp>
        <p:nvSpPr>
          <p:cNvPr id="22" name="Text Placeholder 15"/>
          <p:cNvSpPr>
            <a:spLocks noGrp="1"/>
          </p:cNvSpPr>
          <p:nvPr>
            <p:ph type="body" sz="quarter" idx="33"/>
          </p:nvPr>
        </p:nvSpPr>
        <p:spPr>
          <a:xfrm>
            <a:off x="1926336" y="3904488"/>
            <a:ext cx="3925824" cy="1152303"/>
          </a:xfrm>
        </p:spPr>
        <p:txBody>
          <a:bodyPr lIns="54864" tIns="54864" rIns="54864" bIns="54864">
            <a:spAutoFit/>
          </a:bodyPr>
          <a:lstStyle>
            <a:lvl1pPr marL="0" indent="0">
              <a:lnSpc>
                <a:spcPct val="95000"/>
              </a:lnSpc>
              <a:spcBef>
                <a:spcPts val="0"/>
              </a:spcBef>
              <a:buNone/>
              <a:defRPr b="1" i="1"/>
            </a:lvl1pPr>
          </a:lstStyle>
          <a:p>
            <a:pPr lvl="0"/>
            <a:r>
              <a:rPr lang="en-US"/>
              <a:t>Click to edit Master text styles</a:t>
            </a:r>
          </a:p>
          <a:p>
            <a:pPr lvl="1"/>
            <a:r>
              <a:rPr lang="en-US"/>
              <a:t>Second level</a:t>
            </a:r>
          </a:p>
        </p:txBody>
      </p:sp>
      <p:sp>
        <p:nvSpPr>
          <p:cNvPr id="23" name="Text Placeholder 15"/>
          <p:cNvSpPr>
            <a:spLocks noGrp="1"/>
          </p:cNvSpPr>
          <p:nvPr>
            <p:ph type="body" sz="quarter" idx="34"/>
          </p:nvPr>
        </p:nvSpPr>
        <p:spPr>
          <a:xfrm>
            <a:off x="7717536" y="3904488"/>
            <a:ext cx="3925824" cy="1152303"/>
          </a:xfrm>
        </p:spPr>
        <p:txBody>
          <a:bodyPr lIns="54864" tIns="54864" rIns="54864" bIns="54864">
            <a:spAutoFit/>
          </a:bodyPr>
          <a:lstStyle>
            <a:lvl1pPr marL="0" indent="0">
              <a:lnSpc>
                <a:spcPct val="95000"/>
              </a:lnSpc>
              <a:spcBef>
                <a:spcPts val="0"/>
              </a:spcBef>
              <a:buNone/>
              <a:defRPr b="1" i="1"/>
            </a:lvl1pPr>
          </a:lstStyle>
          <a:p>
            <a:pPr lvl="0"/>
            <a:r>
              <a:rPr lang="en-US"/>
              <a:t>Click to edit Master text styles</a:t>
            </a:r>
          </a:p>
          <a:p>
            <a:pPr lvl="1"/>
            <a:r>
              <a:rPr lang="en-US"/>
              <a:t>Second level</a:t>
            </a:r>
          </a:p>
        </p:txBody>
      </p:sp>
      <p:sp>
        <p:nvSpPr>
          <p:cNvPr id="11" name="Rectangle 2"/>
          <p:cNvSpPr>
            <a:spLocks noGrp="1" noChangeArrowheads="1"/>
          </p:cNvSpPr>
          <p:nvPr>
            <p:ph type="title"/>
          </p:nvPr>
        </p:nvSpPr>
        <p:spPr bwMode="gray">
          <a:xfrm>
            <a:off x="359774" y="146611"/>
            <a:ext cx="11127316" cy="456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spAutoFit/>
          </a:bodyPr>
          <a:lstStyle>
            <a:lvl1pPr>
              <a:defRPr sz="2800" b="0">
                <a:solidFill>
                  <a:schemeClr val="bg1"/>
                </a:solidFill>
                <a:latin typeface="Georgia" pitchFamily="18" charset="0"/>
              </a:defRPr>
            </a:lvl1pPr>
          </a:lstStyle>
          <a:p>
            <a:pPr lvl="0"/>
            <a:endParaRPr lang="en-US" dirty="0"/>
          </a:p>
        </p:txBody>
      </p:sp>
    </p:spTree>
    <p:extLst>
      <p:ext uri="{BB962C8B-B14F-4D97-AF65-F5344CB8AC3E}">
        <p14:creationId xmlns:p14="http://schemas.microsoft.com/office/powerpoint/2010/main" val="457662744"/>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Resumes - 8">
    <p:spTree>
      <p:nvGrpSpPr>
        <p:cNvPr id="1" name=""/>
        <p:cNvGrpSpPr/>
        <p:nvPr/>
      </p:nvGrpSpPr>
      <p:grpSpPr>
        <a:xfrm>
          <a:off x="0" y="0"/>
          <a:ext cx="0" cy="0"/>
          <a:chOff x="0" y="0"/>
          <a:chExt cx="0" cy="0"/>
        </a:xfrm>
      </p:grpSpPr>
      <p:sp>
        <p:nvSpPr>
          <p:cNvPr id="9" name="Text Placeholder 15"/>
          <p:cNvSpPr>
            <a:spLocks noGrp="1"/>
          </p:cNvSpPr>
          <p:nvPr>
            <p:ph type="body" sz="quarter" idx="25"/>
          </p:nvPr>
        </p:nvSpPr>
        <p:spPr>
          <a:xfrm>
            <a:off x="1792224" y="1097281"/>
            <a:ext cx="3925824" cy="930704"/>
          </a:xfrm>
        </p:spPr>
        <p:txBody>
          <a:bodyPr lIns="54864" tIns="54864" rIns="54864" bIns="54864">
            <a:spAutoFit/>
          </a:bodyPr>
          <a:lstStyle>
            <a:lvl1pPr marL="0" indent="0">
              <a:lnSpc>
                <a:spcPct val="110000"/>
              </a:lnSpc>
              <a:spcBef>
                <a:spcPts val="132"/>
              </a:spcBef>
              <a:buNone/>
              <a:defRPr b="0"/>
            </a:lvl1pPr>
          </a:lstStyle>
          <a:p>
            <a:pPr lvl="0"/>
            <a:r>
              <a:rPr lang="en-US"/>
              <a:t>Click to edit Master text styles</a:t>
            </a:r>
          </a:p>
          <a:p>
            <a:pPr lvl="1"/>
            <a:r>
              <a:rPr lang="en-US"/>
              <a:t>Second level</a:t>
            </a:r>
          </a:p>
        </p:txBody>
      </p:sp>
      <p:sp>
        <p:nvSpPr>
          <p:cNvPr id="10" name="Text Placeholder 15"/>
          <p:cNvSpPr>
            <a:spLocks noGrp="1"/>
          </p:cNvSpPr>
          <p:nvPr>
            <p:ph type="body" sz="quarter" idx="26"/>
          </p:nvPr>
        </p:nvSpPr>
        <p:spPr>
          <a:xfrm>
            <a:off x="7559040" y="1097281"/>
            <a:ext cx="3925824" cy="930704"/>
          </a:xfrm>
        </p:spPr>
        <p:txBody>
          <a:bodyPr lIns="54864" tIns="54864" rIns="54864" bIns="54864">
            <a:spAutoFit/>
          </a:bodyPr>
          <a:lstStyle>
            <a:lvl1pPr marL="0" indent="0">
              <a:lnSpc>
                <a:spcPct val="110000"/>
              </a:lnSpc>
              <a:spcBef>
                <a:spcPts val="132"/>
              </a:spcBef>
              <a:buNone/>
              <a:defRPr b="0"/>
            </a:lvl1pPr>
          </a:lstStyle>
          <a:p>
            <a:pPr lvl="0"/>
            <a:r>
              <a:rPr lang="en-US"/>
              <a:t>Click to edit Master text styles</a:t>
            </a:r>
          </a:p>
          <a:p>
            <a:pPr lvl="1"/>
            <a:r>
              <a:rPr lang="en-US"/>
              <a:t>Second level</a:t>
            </a:r>
          </a:p>
        </p:txBody>
      </p:sp>
      <p:sp>
        <p:nvSpPr>
          <p:cNvPr id="22" name="Text Placeholder 15"/>
          <p:cNvSpPr>
            <a:spLocks noGrp="1"/>
          </p:cNvSpPr>
          <p:nvPr>
            <p:ph type="body" sz="quarter" idx="33"/>
          </p:nvPr>
        </p:nvSpPr>
        <p:spPr>
          <a:xfrm>
            <a:off x="1792224" y="2414017"/>
            <a:ext cx="3925824" cy="930704"/>
          </a:xfrm>
        </p:spPr>
        <p:txBody>
          <a:bodyPr lIns="54864" tIns="54864" rIns="54864" bIns="54864">
            <a:spAutoFit/>
          </a:bodyPr>
          <a:lstStyle>
            <a:lvl1pPr marL="0" indent="0">
              <a:lnSpc>
                <a:spcPct val="110000"/>
              </a:lnSpc>
              <a:spcBef>
                <a:spcPts val="132"/>
              </a:spcBef>
              <a:buNone/>
              <a:defRPr b="0"/>
            </a:lvl1pPr>
          </a:lstStyle>
          <a:p>
            <a:pPr lvl="0"/>
            <a:r>
              <a:rPr lang="en-US"/>
              <a:t>Click to edit Master text styles</a:t>
            </a:r>
          </a:p>
          <a:p>
            <a:pPr lvl="1"/>
            <a:r>
              <a:rPr lang="en-US"/>
              <a:t>Second level</a:t>
            </a:r>
          </a:p>
        </p:txBody>
      </p:sp>
      <p:sp>
        <p:nvSpPr>
          <p:cNvPr id="23" name="Text Placeholder 15"/>
          <p:cNvSpPr>
            <a:spLocks noGrp="1"/>
          </p:cNvSpPr>
          <p:nvPr>
            <p:ph type="body" sz="quarter" idx="34"/>
          </p:nvPr>
        </p:nvSpPr>
        <p:spPr>
          <a:xfrm>
            <a:off x="7571232" y="2414017"/>
            <a:ext cx="3925824" cy="930704"/>
          </a:xfrm>
        </p:spPr>
        <p:txBody>
          <a:bodyPr lIns="54864" tIns="54864" rIns="54864" bIns="54864">
            <a:spAutoFit/>
          </a:bodyPr>
          <a:lstStyle>
            <a:lvl1pPr marL="0" indent="0">
              <a:lnSpc>
                <a:spcPct val="110000"/>
              </a:lnSpc>
              <a:spcBef>
                <a:spcPts val="132"/>
              </a:spcBef>
              <a:buNone/>
              <a:defRPr b="0"/>
            </a:lvl1pPr>
          </a:lstStyle>
          <a:p>
            <a:pPr lvl="0"/>
            <a:r>
              <a:rPr lang="en-US"/>
              <a:t>Click to edit Master text styles</a:t>
            </a:r>
          </a:p>
          <a:p>
            <a:pPr lvl="1"/>
            <a:r>
              <a:rPr lang="en-US"/>
              <a:t>Second level</a:t>
            </a:r>
          </a:p>
        </p:txBody>
      </p:sp>
      <p:sp>
        <p:nvSpPr>
          <p:cNvPr id="26" name="Text Placeholder 15"/>
          <p:cNvSpPr>
            <a:spLocks noGrp="1"/>
          </p:cNvSpPr>
          <p:nvPr>
            <p:ph type="body" sz="quarter" idx="37"/>
          </p:nvPr>
        </p:nvSpPr>
        <p:spPr>
          <a:xfrm>
            <a:off x="1792224" y="3739896"/>
            <a:ext cx="3925824" cy="930704"/>
          </a:xfrm>
        </p:spPr>
        <p:txBody>
          <a:bodyPr lIns="54864" tIns="54864" rIns="54864" bIns="54864">
            <a:spAutoFit/>
          </a:bodyPr>
          <a:lstStyle>
            <a:lvl1pPr marL="0" indent="0">
              <a:lnSpc>
                <a:spcPct val="110000"/>
              </a:lnSpc>
              <a:spcBef>
                <a:spcPts val="132"/>
              </a:spcBef>
              <a:buNone/>
              <a:defRPr b="0"/>
            </a:lvl1pPr>
          </a:lstStyle>
          <a:p>
            <a:pPr lvl="0"/>
            <a:r>
              <a:rPr lang="en-US"/>
              <a:t>Click to edit Master text styles</a:t>
            </a:r>
          </a:p>
          <a:p>
            <a:pPr lvl="1"/>
            <a:r>
              <a:rPr lang="en-US"/>
              <a:t>Second level</a:t>
            </a:r>
          </a:p>
        </p:txBody>
      </p:sp>
      <p:sp>
        <p:nvSpPr>
          <p:cNvPr id="27" name="Text Placeholder 15"/>
          <p:cNvSpPr>
            <a:spLocks noGrp="1"/>
          </p:cNvSpPr>
          <p:nvPr>
            <p:ph type="body" sz="quarter" idx="38"/>
          </p:nvPr>
        </p:nvSpPr>
        <p:spPr>
          <a:xfrm>
            <a:off x="7717536" y="3739896"/>
            <a:ext cx="3925824" cy="930704"/>
          </a:xfrm>
        </p:spPr>
        <p:txBody>
          <a:bodyPr lIns="54864" tIns="54864" rIns="54864" bIns="54864">
            <a:spAutoFit/>
          </a:bodyPr>
          <a:lstStyle>
            <a:lvl1pPr marL="0" indent="0">
              <a:lnSpc>
                <a:spcPct val="110000"/>
              </a:lnSpc>
              <a:spcBef>
                <a:spcPts val="132"/>
              </a:spcBef>
              <a:buNone/>
              <a:defRPr b="0"/>
            </a:lvl1pPr>
          </a:lstStyle>
          <a:p>
            <a:pPr lvl="0"/>
            <a:r>
              <a:rPr lang="en-US"/>
              <a:t>Click to edit Master text styles</a:t>
            </a:r>
          </a:p>
          <a:p>
            <a:pPr lvl="1"/>
            <a:r>
              <a:rPr lang="en-US"/>
              <a:t>Second level</a:t>
            </a:r>
          </a:p>
        </p:txBody>
      </p:sp>
      <p:sp>
        <p:nvSpPr>
          <p:cNvPr id="30" name="Text Placeholder 15"/>
          <p:cNvSpPr>
            <a:spLocks noGrp="1"/>
          </p:cNvSpPr>
          <p:nvPr>
            <p:ph type="body" sz="quarter" idx="41"/>
          </p:nvPr>
        </p:nvSpPr>
        <p:spPr>
          <a:xfrm>
            <a:off x="1792224" y="5056633"/>
            <a:ext cx="3925824" cy="930704"/>
          </a:xfrm>
        </p:spPr>
        <p:txBody>
          <a:bodyPr lIns="54864" tIns="54864" rIns="54864" bIns="54864">
            <a:spAutoFit/>
          </a:bodyPr>
          <a:lstStyle>
            <a:lvl1pPr marL="0" indent="0">
              <a:lnSpc>
                <a:spcPct val="110000"/>
              </a:lnSpc>
              <a:spcBef>
                <a:spcPts val="132"/>
              </a:spcBef>
              <a:buNone/>
              <a:defRPr b="0"/>
            </a:lvl1pPr>
          </a:lstStyle>
          <a:p>
            <a:pPr lvl="0"/>
            <a:r>
              <a:rPr lang="en-US"/>
              <a:t>Click to edit Master text styles</a:t>
            </a:r>
          </a:p>
          <a:p>
            <a:pPr lvl="1"/>
            <a:r>
              <a:rPr lang="en-US"/>
              <a:t>Second level</a:t>
            </a:r>
          </a:p>
        </p:txBody>
      </p:sp>
      <p:sp>
        <p:nvSpPr>
          <p:cNvPr id="31" name="Text Placeholder 15"/>
          <p:cNvSpPr>
            <a:spLocks noGrp="1"/>
          </p:cNvSpPr>
          <p:nvPr>
            <p:ph type="body" sz="quarter" idx="42"/>
          </p:nvPr>
        </p:nvSpPr>
        <p:spPr>
          <a:xfrm>
            <a:off x="7571232" y="5056633"/>
            <a:ext cx="3925824" cy="930704"/>
          </a:xfrm>
        </p:spPr>
        <p:txBody>
          <a:bodyPr lIns="54864" tIns="54864" rIns="54864" bIns="54864">
            <a:spAutoFit/>
          </a:bodyPr>
          <a:lstStyle>
            <a:lvl1pPr marL="0" indent="0">
              <a:lnSpc>
                <a:spcPct val="110000"/>
              </a:lnSpc>
              <a:spcBef>
                <a:spcPts val="132"/>
              </a:spcBef>
              <a:buNone/>
              <a:defRPr b="0"/>
            </a:lvl1pPr>
          </a:lstStyle>
          <a:p>
            <a:pPr lvl="0"/>
            <a:r>
              <a:rPr lang="en-US"/>
              <a:t>Click to edit Master text styles</a:t>
            </a:r>
          </a:p>
          <a:p>
            <a:pPr lvl="1"/>
            <a:r>
              <a:rPr lang="en-US"/>
              <a:t>Second level</a:t>
            </a:r>
          </a:p>
        </p:txBody>
      </p:sp>
      <p:sp>
        <p:nvSpPr>
          <p:cNvPr id="11" name="Rectangle 2"/>
          <p:cNvSpPr>
            <a:spLocks noGrp="1" noChangeArrowheads="1"/>
          </p:cNvSpPr>
          <p:nvPr>
            <p:ph type="title"/>
          </p:nvPr>
        </p:nvSpPr>
        <p:spPr bwMode="gray">
          <a:xfrm>
            <a:off x="359774" y="146611"/>
            <a:ext cx="11127316" cy="456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spAutoFit/>
          </a:bodyPr>
          <a:lstStyle>
            <a:lvl1pPr>
              <a:defRPr sz="2800" b="0">
                <a:solidFill>
                  <a:schemeClr val="bg1"/>
                </a:solidFill>
                <a:latin typeface="Georgia" pitchFamily="18" charset="0"/>
              </a:defRPr>
            </a:lvl1pPr>
          </a:lstStyle>
          <a:p>
            <a:pPr lvl="0"/>
            <a:endParaRPr lang="en-US" dirty="0"/>
          </a:p>
        </p:txBody>
      </p:sp>
    </p:spTree>
    <p:extLst>
      <p:ext uri="{BB962C8B-B14F-4D97-AF65-F5344CB8AC3E}">
        <p14:creationId xmlns:p14="http://schemas.microsoft.com/office/powerpoint/2010/main" val="1879699235"/>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Qualifications - 2x2">
    <p:spTree>
      <p:nvGrpSpPr>
        <p:cNvPr id="1" name=""/>
        <p:cNvGrpSpPr/>
        <p:nvPr/>
      </p:nvGrpSpPr>
      <p:grpSpPr>
        <a:xfrm>
          <a:off x="0" y="0"/>
          <a:ext cx="0" cy="0"/>
          <a:chOff x="0" y="0"/>
          <a:chExt cx="0" cy="0"/>
        </a:xfrm>
      </p:grpSpPr>
      <p:sp>
        <p:nvSpPr>
          <p:cNvPr id="8" name="Text Placeholder 15"/>
          <p:cNvSpPr>
            <a:spLocks noGrp="1"/>
          </p:cNvSpPr>
          <p:nvPr>
            <p:ph type="body" sz="quarter" idx="14"/>
          </p:nvPr>
        </p:nvSpPr>
        <p:spPr>
          <a:xfrm>
            <a:off x="524256" y="1399032"/>
            <a:ext cx="5352288" cy="2203704"/>
          </a:xfrm>
        </p:spPr>
        <p:txBody>
          <a:bodyPr/>
          <a:lstStyle>
            <a:lvl1pPr marL="0" indent="0">
              <a:lnSpc>
                <a:spcPct val="106000"/>
              </a:lnSpc>
              <a:spcBef>
                <a:spcPts val="1056"/>
              </a:spcBef>
              <a:buNone/>
              <a:defRPr b="0"/>
            </a:lvl1pPr>
          </a:lstStyle>
          <a:p>
            <a:pPr lvl="0"/>
            <a:r>
              <a:rPr lang="en-US"/>
              <a:t>Click to edit Master text styles</a:t>
            </a:r>
          </a:p>
          <a:p>
            <a:pPr lvl="1"/>
            <a:r>
              <a:rPr lang="en-US"/>
              <a:t>Second level</a:t>
            </a:r>
          </a:p>
        </p:txBody>
      </p:sp>
      <p:sp>
        <p:nvSpPr>
          <p:cNvPr id="9" name="Text Placeholder 15"/>
          <p:cNvSpPr>
            <a:spLocks noGrp="1"/>
          </p:cNvSpPr>
          <p:nvPr>
            <p:ph type="body" sz="quarter" idx="15"/>
          </p:nvPr>
        </p:nvSpPr>
        <p:spPr>
          <a:xfrm>
            <a:off x="6315456" y="1399032"/>
            <a:ext cx="5352288" cy="2203704"/>
          </a:xfrm>
        </p:spPr>
        <p:txBody>
          <a:bodyPr/>
          <a:lstStyle>
            <a:lvl1pPr marL="0" indent="0">
              <a:lnSpc>
                <a:spcPct val="106000"/>
              </a:lnSpc>
              <a:spcBef>
                <a:spcPts val="1056"/>
              </a:spcBef>
              <a:buNone/>
              <a:defRPr b="0"/>
            </a:lvl1pPr>
          </a:lstStyle>
          <a:p>
            <a:pPr lvl="0"/>
            <a:r>
              <a:rPr lang="en-US"/>
              <a:t>Click to edit Master text styles</a:t>
            </a:r>
          </a:p>
          <a:p>
            <a:pPr lvl="1"/>
            <a:r>
              <a:rPr lang="en-US"/>
              <a:t>Second level</a:t>
            </a:r>
          </a:p>
        </p:txBody>
      </p:sp>
      <p:sp>
        <p:nvSpPr>
          <p:cNvPr id="10" name="Text Placeholder 15"/>
          <p:cNvSpPr>
            <a:spLocks noGrp="1"/>
          </p:cNvSpPr>
          <p:nvPr>
            <p:ph type="body" sz="quarter" idx="16"/>
          </p:nvPr>
        </p:nvSpPr>
        <p:spPr>
          <a:xfrm>
            <a:off x="524256" y="4041648"/>
            <a:ext cx="5352288" cy="2203704"/>
          </a:xfrm>
        </p:spPr>
        <p:txBody>
          <a:bodyPr/>
          <a:lstStyle>
            <a:lvl1pPr marL="0" indent="0">
              <a:lnSpc>
                <a:spcPct val="106000"/>
              </a:lnSpc>
              <a:spcBef>
                <a:spcPts val="1056"/>
              </a:spcBef>
              <a:buNone/>
              <a:defRPr b="0"/>
            </a:lvl1pPr>
          </a:lstStyle>
          <a:p>
            <a:pPr lvl="0"/>
            <a:r>
              <a:rPr lang="en-US"/>
              <a:t>Click to edit Master text styles</a:t>
            </a:r>
          </a:p>
          <a:p>
            <a:pPr lvl="1"/>
            <a:r>
              <a:rPr lang="en-US"/>
              <a:t>Second level</a:t>
            </a:r>
          </a:p>
        </p:txBody>
      </p:sp>
      <p:sp>
        <p:nvSpPr>
          <p:cNvPr id="11" name="Text Placeholder 15"/>
          <p:cNvSpPr>
            <a:spLocks noGrp="1"/>
          </p:cNvSpPr>
          <p:nvPr>
            <p:ph type="body" sz="quarter" idx="17"/>
          </p:nvPr>
        </p:nvSpPr>
        <p:spPr>
          <a:xfrm>
            <a:off x="6315456" y="4041648"/>
            <a:ext cx="5352288" cy="2203704"/>
          </a:xfrm>
        </p:spPr>
        <p:txBody>
          <a:bodyPr/>
          <a:lstStyle>
            <a:lvl1pPr marL="0" indent="0">
              <a:lnSpc>
                <a:spcPct val="106000"/>
              </a:lnSpc>
              <a:spcBef>
                <a:spcPts val="1056"/>
              </a:spcBef>
              <a:buNone/>
              <a:defRPr b="0"/>
            </a:lvl1pPr>
          </a:lstStyle>
          <a:p>
            <a:pPr lvl="0"/>
            <a:r>
              <a:rPr lang="en-US"/>
              <a:t>Click to edit Master text styles</a:t>
            </a:r>
          </a:p>
          <a:p>
            <a:pPr lvl="1"/>
            <a:r>
              <a:rPr lang="en-US"/>
              <a:t>Second level</a:t>
            </a:r>
          </a:p>
        </p:txBody>
      </p:sp>
      <p:sp>
        <p:nvSpPr>
          <p:cNvPr id="7" name="Rectangle 2"/>
          <p:cNvSpPr>
            <a:spLocks noGrp="1" noChangeArrowheads="1"/>
          </p:cNvSpPr>
          <p:nvPr>
            <p:ph type="title"/>
          </p:nvPr>
        </p:nvSpPr>
        <p:spPr bwMode="gray">
          <a:xfrm>
            <a:off x="359774" y="146611"/>
            <a:ext cx="11127316" cy="456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spAutoFit/>
          </a:bodyPr>
          <a:lstStyle>
            <a:lvl1pPr>
              <a:defRPr sz="2800" b="0">
                <a:solidFill>
                  <a:schemeClr val="bg1"/>
                </a:solidFill>
                <a:latin typeface="Georgia" pitchFamily="18" charset="0"/>
              </a:defRPr>
            </a:lvl1pPr>
          </a:lstStyle>
          <a:p>
            <a:pPr lvl="0"/>
            <a:endParaRPr lang="en-US" dirty="0"/>
          </a:p>
        </p:txBody>
      </p:sp>
    </p:spTree>
    <p:extLst>
      <p:ext uri="{BB962C8B-B14F-4D97-AF65-F5344CB8AC3E}">
        <p14:creationId xmlns:p14="http://schemas.microsoft.com/office/powerpoint/2010/main" val="2149775814"/>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bwMode="gray">
          <a:xfrm>
            <a:off x="359774" y="146611"/>
            <a:ext cx="11127316" cy="456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spAutoFit/>
          </a:bodyPr>
          <a:lstStyle>
            <a:lvl1pPr>
              <a:defRPr sz="2800" b="0">
                <a:solidFill>
                  <a:schemeClr val="bg1"/>
                </a:solidFill>
                <a:latin typeface="Georgia" pitchFamily="18" charset="0"/>
              </a:defRPr>
            </a:lvl1pPr>
          </a:lstStyle>
          <a:p>
            <a:pPr lvl="0"/>
            <a:endParaRPr lang="en-US" dirty="0"/>
          </a:p>
        </p:txBody>
      </p:sp>
    </p:spTree>
    <p:extLst>
      <p:ext uri="{BB962C8B-B14F-4D97-AF65-F5344CB8AC3E}">
        <p14:creationId xmlns:p14="http://schemas.microsoft.com/office/powerpoint/2010/main" val="3911042965"/>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2" name="Text Placeholder 97"/>
          <p:cNvSpPr txBox="1">
            <a:spLocks/>
          </p:cNvSpPr>
          <p:nvPr/>
        </p:nvSpPr>
        <p:spPr>
          <a:xfrm>
            <a:off x="1056218" y="1177925"/>
            <a:ext cx="5340349" cy="1023938"/>
          </a:xfrm>
          <a:prstGeom prst="rect">
            <a:avLst/>
          </a:prstGeom>
        </p:spPr>
        <p:txBody>
          <a:bodyPr/>
          <a:lstStyle/>
          <a:p>
            <a:pPr marL="169863" lvl="1" indent="-168275">
              <a:lnSpc>
                <a:spcPct val="106000"/>
              </a:lnSpc>
              <a:spcBef>
                <a:spcPct val="80000"/>
              </a:spcBef>
              <a:buClr>
                <a:srgbClr val="000000"/>
              </a:buClr>
              <a:buFont typeface="Wingdings 2" pitchFamily="18" charset="2"/>
              <a:buChar char="¡"/>
              <a:defRPr/>
            </a:pPr>
            <a:r>
              <a:rPr lang="en-US" sz="1800" dirty="0">
                <a:solidFill>
                  <a:srgbClr val="000000"/>
                </a:solidFill>
                <a:latin typeface="Arial"/>
              </a:rPr>
              <a:t>Bullet</a:t>
            </a:r>
          </a:p>
        </p:txBody>
      </p:sp>
      <p:sp>
        <p:nvSpPr>
          <p:cNvPr id="3" name="Title 2"/>
          <p:cNvSpPr>
            <a:spLocks noGrp="1" noChangeArrowheads="1"/>
          </p:cNvSpPr>
          <p:nvPr>
            <p:ph type="title"/>
          </p:nvPr>
        </p:nvSpPr>
        <p:spPr bwMode="gray">
          <a:xfrm>
            <a:off x="359774" y="146611"/>
            <a:ext cx="11127316" cy="456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spAutoFit/>
          </a:bodyPr>
          <a:lstStyle>
            <a:lvl1pPr>
              <a:defRPr sz="2800" b="0">
                <a:solidFill>
                  <a:schemeClr val="bg1"/>
                </a:solidFill>
                <a:latin typeface="Georgia" pitchFamily="18" charset="0"/>
              </a:defRPr>
            </a:lvl1pPr>
          </a:lstStyle>
          <a:p>
            <a:pPr lvl="0"/>
            <a:endParaRPr lang="en-US" dirty="0"/>
          </a:p>
        </p:txBody>
      </p:sp>
    </p:spTree>
    <p:extLst>
      <p:ext uri="{BB962C8B-B14F-4D97-AF65-F5344CB8AC3E}">
        <p14:creationId xmlns:p14="http://schemas.microsoft.com/office/powerpoint/2010/main" val="112274858"/>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1_Major Points_6">
    <p:spTree>
      <p:nvGrpSpPr>
        <p:cNvPr id="1" name=""/>
        <p:cNvGrpSpPr/>
        <p:nvPr/>
      </p:nvGrpSpPr>
      <p:grpSpPr>
        <a:xfrm>
          <a:off x="0" y="0"/>
          <a:ext cx="0" cy="0"/>
          <a:chOff x="0" y="0"/>
          <a:chExt cx="0" cy="0"/>
        </a:xfrm>
      </p:grpSpPr>
      <p:sp>
        <p:nvSpPr>
          <p:cNvPr id="15" name="Text Placeholder 14"/>
          <p:cNvSpPr>
            <a:spLocks noGrp="1"/>
          </p:cNvSpPr>
          <p:nvPr>
            <p:ph type="body" sz="quarter" idx="19"/>
          </p:nvPr>
        </p:nvSpPr>
        <p:spPr>
          <a:xfrm>
            <a:off x="2755392" y="1152144"/>
            <a:ext cx="4230624" cy="1088136"/>
          </a:xfrm>
        </p:spPr>
        <p:txBody>
          <a:bodyPr/>
          <a:lstStyle>
            <a:lvl1pPr>
              <a:buNone/>
              <a:defRPr/>
            </a:lvl1pPr>
          </a:lstStyle>
          <a:p>
            <a:pPr lvl="0"/>
            <a:r>
              <a:rPr lang="en-US"/>
              <a:t>Click to edit Master text styles</a:t>
            </a:r>
          </a:p>
        </p:txBody>
      </p:sp>
      <p:sp>
        <p:nvSpPr>
          <p:cNvPr id="16" name="Text Placeholder 14"/>
          <p:cNvSpPr>
            <a:spLocks noGrp="1"/>
          </p:cNvSpPr>
          <p:nvPr>
            <p:ph type="body" sz="quarter" idx="20"/>
          </p:nvPr>
        </p:nvSpPr>
        <p:spPr>
          <a:xfrm>
            <a:off x="2755392" y="2505456"/>
            <a:ext cx="4230624" cy="1088136"/>
          </a:xfrm>
        </p:spPr>
        <p:txBody>
          <a:bodyPr/>
          <a:lstStyle>
            <a:lvl1pPr>
              <a:buNone/>
              <a:defRPr/>
            </a:lvl1pPr>
          </a:lstStyle>
          <a:p>
            <a:pPr lvl="0"/>
            <a:r>
              <a:rPr lang="en-US"/>
              <a:t>Click to edit Master text styles</a:t>
            </a:r>
          </a:p>
        </p:txBody>
      </p:sp>
      <p:sp>
        <p:nvSpPr>
          <p:cNvPr id="17" name="Text Placeholder 14"/>
          <p:cNvSpPr>
            <a:spLocks noGrp="1"/>
          </p:cNvSpPr>
          <p:nvPr>
            <p:ph type="body" sz="quarter" idx="21"/>
          </p:nvPr>
        </p:nvSpPr>
        <p:spPr>
          <a:xfrm>
            <a:off x="2755392" y="3858768"/>
            <a:ext cx="4230624" cy="1088136"/>
          </a:xfrm>
        </p:spPr>
        <p:txBody>
          <a:bodyPr/>
          <a:lstStyle>
            <a:lvl1pPr>
              <a:buNone/>
              <a:defRPr/>
            </a:lvl1pPr>
          </a:lstStyle>
          <a:p>
            <a:pPr lvl="0"/>
            <a:r>
              <a:rPr lang="en-US"/>
              <a:t>Click to edit Master text styles</a:t>
            </a:r>
          </a:p>
        </p:txBody>
      </p:sp>
      <p:sp>
        <p:nvSpPr>
          <p:cNvPr id="21" name="Text Placeholder 14"/>
          <p:cNvSpPr>
            <a:spLocks noGrp="1"/>
          </p:cNvSpPr>
          <p:nvPr>
            <p:ph type="body" sz="quarter" idx="23"/>
          </p:nvPr>
        </p:nvSpPr>
        <p:spPr>
          <a:xfrm>
            <a:off x="7437120" y="1152144"/>
            <a:ext cx="4230624" cy="1088136"/>
          </a:xfrm>
        </p:spPr>
        <p:txBody>
          <a:bodyPr/>
          <a:lstStyle>
            <a:lvl1pPr>
              <a:buNone/>
              <a:defRPr/>
            </a:lvl1pPr>
          </a:lstStyle>
          <a:p>
            <a:pPr lvl="0"/>
            <a:r>
              <a:rPr lang="en-US"/>
              <a:t>Click to edit Master text styles</a:t>
            </a:r>
          </a:p>
        </p:txBody>
      </p:sp>
      <p:sp>
        <p:nvSpPr>
          <p:cNvPr id="22" name="Text Placeholder 14"/>
          <p:cNvSpPr>
            <a:spLocks noGrp="1"/>
          </p:cNvSpPr>
          <p:nvPr>
            <p:ph type="body" sz="quarter" idx="24"/>
          </p:nvPr>
        </p:nvSpPr>
        <p:spPr>
          <a:xfrm>
            <a:off x="7437120" y="2505456"/>
            <a:ext cx="4230624" cy="1088136"/>
          </a:xfrm>
        </p:spPr>
        <p:txBody>
          <a:bodyPr/>
          <a:lstStyle>
            <a:lvl1pPr>
              <a:buNone/>
              <a:defRPr/>
            </a:lvl1pPr>
          </a:lstStyle>
          <a:p>
            <a:pPr lvl="0"/>
            <a:r>
              <a:rPr lang="en-US"/>
              <a:t>Click to edit Master text styles</a:t>
            </a:r>
          </a:p>
        </p:txBody>
      </p:sp>
      <p:sp>
        <p:nvSpPr>
          <p:cNvPr id="23" name="Text Placeholder 14"/>
          <p:cNvSpPr>
            <a:spLocks noGrp="1"/>
          </p:cNvSpPr>
          <p:nvPr>
            <p:ph type="body" sz="quarter" idx="25"/>
          </p:nvPr>
        </p:nvSpPr>
        <p:spPr>
          <a:xfrm>
            <a:off x="7437120" y="3858768"/>
            <a:ext cx="4230624" cy="1088136"/>
          </a:xfrm>
        </p:spPr>
        <p:txBody>
          <a:bodyPr/>
          <a:lstStyle>
            <a:lvl1pPr>
              <a:buNone/>
              <a:defRPr/>
            </a:lvl1pPr>
          </a:lstStyle>
          <a:p>
            <a:pPr lvl="0"/>
            <a:r>
              <a:rPr lang="en-US"/>
              <a:t>Click to edit Master text styles</a:t>
            </a:r>
          </a:p>
        </p:txBody>
      </p:sp>
      <p:sp>
        <p:nvSpPr>
          <p:cNvPr id="9" name="Rectangle 2"/>
          <p:cNvSpPr>
            <a:spLocks noGrp="1" noChangeArrowheads="1"/>
          </p:cNvSpPr>
          <p:nvPr>
            <p:ph type="title"/>
          </p:nvPr>
        </p:nvSpPr>
        <p:spPr bwMode="gray">
          <a:xfrm>
            <a:off x="359774" y="146611"/>
            <a:ext cx="11127316" cy="456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spAutoFit/>
          </a:bodyPr>
          <a:lstStyle>
            <a:lvl1pPr>
              <a:defRPr sz="2800" b="0">
                <a:solidFill>
                  <a:schemeClr val="bg1"/>
                </a:solidFill>
                <a:latin typeface="Georgia" pitchFamily="18" charset="0"/>
              </a:defRPr>
            </a:lvl1pPr>
          </a:lstStyle>
          <a:p>
            <a:pPr lvl="0"/>
            <a:endParaRPr lang="en-US" dirty="0"/>
          </a:p>
        </p:txBody>
      </p:sp>
    </p:spTree>
    <p:extLst>
      <p:ext uri="{BB962C8B-B14F-4D97-AF65-F5344CB8AC3E}">
        <p14:creationId xmlns:p14="http://schemas.microsoft.com/office/powerpoint/2010/main" val="4141163032"/>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2_Major Points_4">
    <p:spTree>
      <p:nvGrpSpPr>
        <p:cNvPr id="1" name=""/>
        <p:cNvGrpSpPr/>
        <p:nvPr/>
      </p:nvGrpSpPr>
      <p:grpSpPr>
        <a:xfrm>
          <a:off x="0" y="0"/>
          <a:ext cx="0" cy="0"/>
          <a:chOff x="0" y="0"/>
          <a:chExt cx="0" cy="0"/>
        </a:xfrm>
      </p:grpSpPr>
      <p:sp>
        <p:nvSpPr>
          <p:cNvPr id="15" name="Text Placeholder 14"/>
          <p:cNvSpPr>
            <a:spLocks noGrp="1"/>
          </p:cNvSpPr>
          <p:nvPr>
            <p:ph type="body" sz="quarter" idx="19"/>
          </p:nvPr>
        </p:nvSpPr>
        <p:spPr>
          <a:xfrm>
            <a:off x="2755392" y="1152144"/>
            <a:ext cx="4230624" cy="1088136"/>
          </a:xfrm>
        </p:spPr>
        <p:txBody>
          <a:bodyPr/>
          <a:lstStyle>
            <a:lvl1pPr>
              <a:buNone/>
              <a:defRPr/>
            </a:lvl1pPr>
          </a:lstStyle>
          <a:p>
            <a:pPr lvl="0"/>
            <a:r>
              <a:rPr lang="en-US"/>
              <a:t>Click to edit Master text styles</a:t>
            </a:r>
          </a:p>
        </p:txBody>
      </p:sp>
      <p:sp>
        <p:nvSpPr>
          <p:cNvPr id="16" name="Text Placeholder 14"/>
          <p:cNvSpPr>
            <a:spLocks noGrp="1"/>
          </p:cNvSpPr>
          <p:nvPr>
            <p:ph type="body" sz="quarter" idx="20"/>
          </p:nvPr>
        </p:nvSpPr>
        <p:spPr>
          <a:xfrm>
            <a:off x="2755392" y="2505456"/>
            <a:ext cx="4230624" cy="1088136"/>
          </a:xfrm>
        </p:spPr>
        <p:txBody>
          <a:bodyPr/>
          <a:lstStyle>
            <a:lvl1pPr>
              <a:buNone/>
              <a:defRPr/>
            </a:lvl1pPr>
          </a:lstStyle>
          <a:p>
            <a:pPr lvl="0"/>
            <a:r>
              <a:rPr lang="en-US"/>
              <a:t>Click to edit Master text styles</a:t>
            </a:r>
          </a:p>
        </p:txBody>
      </p:sp>
      <p:sp>
        <p:nvSpPr>
          <p:cNvPr id="21" name="Text Placeholder 14"/>
          <p:cNvSpPr>
            <a:spLocks noGrp="1"/>
          </p:cNvSpPr>
          <p:nvPr>
            <p:ph type="body" sz="quarter" idx="23"/>
          </p:nvPr>
        </p:nvSpPr>
        <p:spPr>
          <a:xfrm>
            <a:off x="7437120" y="1152144"/>
            <a:ext cx="4230624" cy="1088136"/>
          </a:xfrm>
        </p:spPr>
        <p:txBody>
          <a:bodyPr/>
          <a:lstStyle>
            <a:lvl1pPr>
              <a:buNone/>
              <a:defRPr/>
            </a:lvl1pPr>
          </a:lstStyle>
          <a:p>
            <a:pPr lvl="0"/>
            <a:r>
              <a:rPr lang="en-US"/>
              <a:t>Click to edit Master text styles</a:t>
            </a:r>
          </a:p>
        </p:txBody>
      </p:sp>
      <p:sp>
        <p:nvSpPr>
          <p:cNvPr id="22" name="Text Placeholder 14"/>
          <p:cNvSpPr>
            <a:spLocks noGrp="1"/>
          </p:cNvSpPr>
          <p:nvPr>
            <p:ph type="body" sz="quarter" idx="24"/>
          </p:nvPr>
        </p:nvSpPr>
        <p:spPr>
          <a:xfrm>
            <a:off x="7437120" y="2505456"/>
            <a:ext cx="4230624" cy="1088136"/>
          </a:xfrm>
        </p:spPr>
        <p:txBody>
          <a:bodyPr/>
          <a:lstStyle>
            <a:lvl1pPr>
              <a:buNone/>
              <a:defRPr/>
            </a:lvl1pPr>
          </a:lstStyle>
          <a:p>
            <a:pPr lvl="0"/>
            <a:r>
              <a:rPr lang="en-US"/>
              <a:t>Click to edit Master text styles</a:t>
            </a:r>
          </a:p>
        </p:txBody>
      </p:sp>
      <p:sp>
        <p:nvSpPr>
          <p:cNvPr id="7" name="Rectangle 2"/>
          <p:cNvSpPr>
            <a:spLocks noGrp="1" noChangeArrowheads="1"/>
          </p:cNvSpPr>
          <p:nvPr>
            <p:ph type="title"/>
          </p:nvPr>
        </p:nvSpPr>
        <p:spPr bwMode="gray">
          <a:xfrm>
            <a:off x="359774" y="146611"/>
            <a:ext cx="11127316" cy="456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spAutoFit/>
          </a:bodyPr>
          <a:lstStyle>
            <a:lvl1pPr>
              <a:defRPr sz="2800" b="0">
                <a:solidFill>
                  <a:schemeClr val="bg1"/>
                </a:solidFill>
                <a:latin typeface="Georgia" pitchFamily="18" charset="0"/>
              </a:defRPr>
            </a:lvl1pPr>
          </a:lstStyle>
          <a:p>
            <a:pPr lvl="0"/>
            <a:endParaRPr lang="en-US" dirty="0"/>
          </a:p>
        </p:txBody>
      </p:sp>
    </p:spTree>
    <p:extLst>
      <p:ext uri="{BB962C8B-B14F-4D97-AF65-F5344CB8AC3E}">
        <p14:creationId xmlns:p14="http://schemas.microsoft.com/office/powerpoint/2010/main" val="1961205543"/>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3_Major Points_2">
    <p:spTree>
      <p:nvGrpSpPr>
        <p:cNvPr id="1" name=""/>
        <p:cNvGrpSpPr/>
        <p:nvPr/>
      </p:nvGrpSpPr>
      <p:grpSpPr>
        <a:xfrm>
          <a:off x="0" y="0"/>
          <a:ext cx="0" cy="0"/>
          <a:chOff x="0" y="0"/>
          <a:chExt cx="0" cy="0"/>
        </a:xfrm>
      </p:grpSpPr>
      <p:sp>
        <p:nvSpPr>
          <p:cNvPr id="15" name="Text Placeholder 14"/>
          <p:cNvSpPr>
            <a:spLocks noGrp="1"/>
          </p:cNvSpPr>
          <p:nvPr>
            <p:ph type="body" sz="quarter" idx="19"/>
          </p:nvPr>
        </p:nvSpPr>
        <p:spPr>
          <a:xfrm>
            <a:off x="2755392" y="1152144"/>
            <a:ext cx="4230624" cy="1088136"/>
          </a:xfrm>
        </p:spPr>
        <p:txBody>
          <a:bodyPr/>
          <a:lstStyle>
            <a:lvl1pPr>
              <a:buNone/>
              <a:defRPr/>
            </a:lvl1pPr>
          </a:lstStyle>
          <a:p>
            <a:pPr lvl="0"/>
            <a:r>
              <a:rPr lang="en-US"/>
              <a:t>Click to edit Master text styles</a:t>
            </a:r>
          </a:p>
        </p:txBody>
      </p:sp>
      <p:sp>
        <p:nvSpPr>
          <p:cNvPr id="21" name="Text Placeholder 14"/>
          <p:cNvSpPr>
            <a:spLocks noGrp="1"/>
          </p:cNvSpPr>
          <p:nvPr>
            <p:ph type="body" sz="quarter" idx="23"/>
          </p:nvPr>
        </p:nvSpPr>
        <p:spPr>
          <a:xfrm>
            <a:off x="7437120" y="1152144"/>
            <a:ext cx="4230624" cy="1088136"/>
          </a:xfrm>
        </p:spPr>
        <p:txBody>
          <a:bodyPr/>
          <a:lstStyle>
            <a:lvl1pPr>
              <a:buNone/>
              <a:defRPr/>
            </a:lvl1pPr>
          </a:lstStyle>
          <a:p>
            <a:pPr lvl="0"/>
            <a:r>
              <a:rPr lang="en-US"/>
              <a:t>Click to edit Master text styles</a:t>
            </a:r>
          </a:p>
        </p:txBody>
      </p:sp>
      <p:sp>
        <p:nvSpPr>
          <p:cNvPr id="5" name="Rectangle 2"/>
          <p:cNvSpPr>
            <a:spLocks noGrp="1" noChangeArrowheads="1"/>
          </p:cNvSpPr>
          <p:nvPr>
            <p:ph type="title"/>
          </p:nvPr>
        </p:nvSpPr>
        <p:spPr bwMode="gray">
          <a:xfrm>
            <a:off x="359774" y="146611"/>
            <a:ext cx="11127316" cy="456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spAutoFit/>
          </a:bodyPr>
          <a:lstStyle>
            <a:lvl1pPr>
              <a:defRPr sz="2800" b="0">
                <a:solidFill>
                  <a:schemeClr val="bg1"/>
                </a:solidFill>
                <a:latin typeface="Georgia" pitchFamily="18" charset="0"/>
              </a:defRPr>
            </a:lvl1pPr>
          </a:lstStyle>
          <a:p>
            <a:pPr lvl="0"/>
            <a:endParaRPr lang="en-US" dirty="0"/>
          </a:p>
        </p:txBody>
      </p:sp>
    </p:spTree>
    <p:extLst>
      <p:ext uri="{BB962C8B-B14F-4D97-AF65-F5344CB8AC3E}">
        <p14:creationId xmlns:p14="http://schemas.microsoft.com/office/powerpoint/2010/main" val="426042570"/>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7_Major Points-4">
    <p:spTree>
      <p:nvGrpSpPr>
        <p:cNvPr id="1" name=""/>
        <p:cNvGrpSpPr/>
        <p:nvPr/>
      </p:nvGrpSpPr>
      <p:grpSpPr>
        <a:xfrm>
          <a:off x="0" y="0"/>
          <a:ext cx="0" cy="0"/>
          <a:chOff x="0" y="0"/>
          <a:chExt cx="0" cy="0"/>
        </a:xfrm>
      </p:grpSpPr>
      <p:sp>
        <p:nvSpPr>
          <p:cNvPr id="15" name="Text Placeholder 14"/>
          <p:cNvSpPr>
            <a:spLocks noGrp="1"/>
          </p:cNvSpPr>
          <p:nvPr>
            <p:ph type="body" sz="quarter" idx="19"/>
          </p:nvPr>
        </p:nvSpPr>
        <p:spPr>
          <a:xfrm>
            <a:off x="2727037" y="1144470"/>
            <a:ext cx="8912352" cy="1088136"/>
          </a:xfrm>
        </p:spPr>
        <p:txBody>
          <a:bodyPr/>
          <a:lstStyle>
            <a:lvl1pPr>
              <a:buNone/>
              <a:defRPr/>
            </a:lvl1pPr>
          </a:lstStyle>
          <a:p>
            <a:pPr lvl="0"/>
            <a:r>
              <a:rPr lang="en-US"/>
              <a:t>Click to edit Master text styles</a:t>
            </a:r>
          </a:p>
        </p:txBody>
      </p:sp>
      <p:sp>
        <p:nvSpPr>
          <p:cNvPr id="16" name="Text Placeholder 14"/>
          <p:cNvSpPr>
            <a:spLocks noGrp="1"/>
          </p:cNvSpPr>
          <p:nvPr>
            <p:ph type="body" sz="quarter" idx="20"/>
          </p:nvPr>
        </p:nvSpPr>
        <p:spPr>
          <a:xfrm>
            <a:off x="2727037" y="2479494"/>
            <a:ext cx="8912352" cy="1088136"/>
          </a:xfrm>
        </p:spPr>
        <p:txBody>
          <a:bodyPr/>
          <a:lstStyle>
            <a:lvl1pPr>
              <a:buNone/>
              <a:defRPr/>
            </a:lvl1pPr>
          </a:lstStyle>
          <a:p>
            <a:pPr lvl="0"/>
            <a:r>
              <a:rPr lang="en-US"/>
              <a:t>Click to edit Master text styles</a:t>
            </a:r>
          </a:p>
        </p:txBody>
      </p:sp>
      <p:sp>
        <p:nvSpPr>
          <p:cNvPr id="5" name="Rectangle 2"/>
          <p:cNvSpPr>
            <a:spLocks noGrp="1" noChangeArrowheads="1"/>
          </p:cNvSpPr>
          <p:nvPr>
            <p:ph type="title"/>
          </p:nvPr>
        </p:nvSpPr>
        <p:spPr bwMode="gray">
          <a:xfrm>
            <a:off x="359774" y="146611"/>
            <a:ext cx="11127316" cy="456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spAutoFit/>
          </a:bodyPr>
          <a:lstStyle>
            <a:lvl1pPr>
              <a:defRPr sz="2800" b="0">
                <a:solidFill>
                  <a:schemeClr val="bg1"/>
                </a:solidFill>
                <a:latin typeface="Georgia" pitchFamily="18" charset="0"/>
              </a:defRPr>
            </a:lvl1pPr>
          </a:lstStyle>
          <a:p>
            <a:pPr lvl="0"/>
            <a:endParaRPr lang="en-US" dirty="0"/>
          </a:p>
        </p:txBody>
      </p:sp>
    </p:spTree>
    <p:extLst>
      <p:ext uri="{BB962C8B-B14F-4D97-AF65-F5344CB8AC3E}">
        <p14:creationId xmlns:p14="http://schemas.microsoft.com/office/powerpoint/2010/main" val="4074678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678AE27-0DD8-47D7-AA91-2E9C70D80C93}" type="datetimeFigureOut">
              <a:rPr lang="en-US" smtClean="0"/>
              <a:t>1/31/2017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0501CB-7732-40E9-B97D-A696326BDE84}" type="slidenum">
              <a:rPr lang="en-US" smtClean="0"/>
              <a:t>‹#›</a:t>
            </a:fld>
            <a:endParaRPr lang="en-US"/>
          </a:p>
        </p:txBody>
      </p:sp>
    </p:spTree>
    <p:extLst>
      <p:ext uri="{BB962C8B-B14F-4D97-AF65-F5344CB8AC3E}">
        <p14:creationId xmlns:p14="http://schemas.microsoft.com/office/powerpoint/2010/main" val="4224536483"/>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6_Major Points-4">
    <p:spTree>
      <p:nvGrpSpPr>
        <p:cNvPr id="1" name=""/>
        <p:cNvGrpSpPr/>
        <p:nvPr/>
      </p:nvGrpSpPr>
      <p:grpSpPr>
        <a:xfrm>
          <a:off x="0" y="0"/>
          <a:ext cx="0" cy="0"/>
          <a:chOff x="0" y="0"/>
          <a:chExt cx="0" cy="0"/>
        </a:xfrm>
      </p:grpSpPr>
      <p:sp>
        <p:nvSpPr>
          <p:cNvPr id="15" name="Text Placeholder 14"/>
          <p:cNvSpPr>
            <a:spLocks noGrp="1"/>
          </p:cNvSpPr>
          <p:nvPr>
            <p:ph type="body" sz="quarter" idx="19"/>
          </p:nvPr>
        </p:nvSpPr>
        <p:spPr>
          <a:xfrm>
            <a:off x="2727037" y="1144470"/>
            <a:ext cx="8912352" cy="1088136"/>
          </a:xfrm>
        </p:spPr>
        <p:txBody>
          <a:bodyPr/>
          <a:lstStyle>
            <a:lvl1pPr>
              <a:buNone/>
              <a:defRPr/>
            </a:lvl1pPr>
          </a:lstStyle>
          <a:p>
            <a:pPr lvl="0"/>
            <a:r>
              <a:rPr lang="en-US"/>
              <a:t>Click to edit Master text styles</a:t>
            </a:r>
          </a:p>
        </p:txBody>
      </p:sp>
      <p:sp>
        <p:nvSpPr>
          <p:cNvPr id="16" name="Text Placeholder 14"/>
          <p:cNvSpPr>
            <a:spLocks noGrp="1"/>
          </p:cNvSpPr>
          <p:nvPr>
            <p:ph type="body" sz="quarter" idx="20"/>
          </p:nvPr>
        </p:nvSpPr>
        <p:spPr>
          <a:xfrm>
            <a:off x="2727037" y="2479494"/>
            <a:ext cx="8912352" cy="1088136"/>
          </a:xfrm>
        </p:spPr>
        <p:txBody>
          <a:bodyPr/>
          <a:lstStyle>
            <a:lvl1pPr>
              <a:buNone/>
              <a:defRPr/>
            </a:lvl1pPr>
          </a:lstStyle>
          <a:p>
            <a:pPr lvl="0"/>
            <a:r>
              <a:rPr lang="en-US"/>
              <a:t>Click to edit Master text styles</a:t>
            </a:r>
          </a:p>
        </p:txBody>
      </p:sp>
      <p:sp>
        <p:nvSpPr>
          <p:cNvPr id="5" name="Text Placeholder 14"/>
          <p:cNvSpPr>
            <a:spLocks noGrp="1"/>
          </p:cNvSpPr>
          <p:nvPr>
            <p:ph type="body" sz="quarter" idx="21"/>
          </p:nvPr>
        </p:nvSpPr>
        <p:spPr>
          <a:xfrm>
            <a:off x="2727037" y="3814518"/>
            <a:ext cx="8912352" cy="1088136"/>
          </a:xfrm>
        </p:spPr>
        <p:txBody>
          <a:bodyPr/>
          <a:lstStyle>
            <a:lvl1pPr>
              <a:buNone/>
              <a:defRPr/>
            </a:lvl1pPr>
          </a:lstStyle>
          <a:p>
            <a:pPr lvl="0"/>
            <a:r>
              <a:rPr lang="en-US"/>
              <a:t>Click to edit Master text styles</a:t>
            </a:r>
          </a:p>
        </p:txBody>
      </p:sp>
      <p:sp>
        <p:nvSpPr>
          <p:cNvPr id="6" name="Rectangle 2"/>
          <p:cNvSpPr>
            <a:spLocks noGrp="1" noChangeArrowheads="1"/>
          </p:cNvSpPr>
          <p:nvPr>
            <p:ph type="title"/>
          </p:nvPr>
        </p:nvSpPr>
        <p:spPr bwMode="gray">
          <a:xfrm>
            <a:off x="359774" y="146611"/>
            <a:ext cx="11127316" cy="456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spAutoFit/>
          </a:bodyPr>
          <a:lstStyle>
            <a:lvl1pPr>
              <a:defRPr sz="2800" b="0">
                <a:solidFill>
                  <a:schemeClr val="bg1"/>
                </a:solidFill>
                <a:latin typeface="Georgia" pitchFamily="18" charset="0"/>
              </a:defRPr>
            </a:lvl1pPr>
          </a:lstStyle>
          <a:p>
            <a:pPr lvl="0"/>
            <a:endParaRPr lang="en-US" dirty="0"/>
          </a:p>
        </p:txBody>
      </p:sp>
    </p:spTree>
    <p:extLst>
      <p:ext uri="{BB962C8B-B14F-4D97-AF65-F5344CB8AC3E}">
        <p14:creationId xmlns:p14="http://schemas.microsoft.com/office/powerpoint/2010/main" val="118902834"/>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5_Major Points-4">
    <p:spTree>
      <p:nvGrpSpPr>
        <p:cNvPr id="1" name=""/>
        <p:cNvGrpSpPr/>
        <p:nvPr/>
      </p:nvGrpSpPr>
      <p:grpSpPr>
        <a:xfrm>
          <a:off x="0" y="0"/>
          <a:ext cx="0" cy="0"/>
          <a:chOff x="0" y="0"/>
          <a:chExt cx="0" cy="0"/>
        </a:xfrm>
      </p:grpSpPr>
      <p:sp>
        <p:nvSpPr>
          <p:cNvPr id="15" name="Text Placeholder 14"/>
          <p:cNvSpPr>
            <a:spLocks noGrp="1"/>
          </p:cNvSpPr>
          <p:nvPr>
            <p:ph type="body" sz="quarter" idx="19"/>
          </p:nvPr>
        </p:nvSpPr>
        <p:spPr>
          <a:xfrm>
            <a:off x="2727037" y="1144470"/>
            <a:ext cx="8912352" cy="1088136"/>
          </a:xfrm>
        </p:spPr>
        <p:txBody>
          <a:bodyPr/>
          <a:lstStyle>
            <a:lvl1pPr>
              <a:buNone/>
              <a:defRPr/>
            </a:lvl1pPr>
          </a:lstStyle>
          <a:p>
            <a:pPr lvl="0"/>
            <a:r>
              <a:rPr lang="en-US"/>
              <a:t>Click to edit Master text styles</a:t>
            </a:r>
          </a:p>
        </p:txBody>
      </p:sp>
      <p:sp>
        <p:nvSpPr>
          <p:cNvPr id="16" name="Text Placeholder 14"/>
          <p:cNvSpPr>
            <a:spLocks noGrp="1"/>
          </p:cNvSpPr>
          <p:nvPr>
            <p:ph type="body" sz="quarter" idx="20"/>
          </p:nvPr>
        </p:nvSpPr>
        <p:spPr>
          <a:xfrm>
            <a:off x="2727037" y="2479494"/>
            <a:ext cx="8912352" cy="1088136"/>
          </a:xfrm>
        </p:spPr>
        <p:txBody>
          <a:bodyPr/>
          <a:lstStyle>
            <a:lvl1pPr>
              <a:buNone/>
              <a:defRPr/>
            </a:lvl1pPr>
          </a:lstStyle>
          <a:p>
            <a:pPr lvl="0"/>
            <a:r>
              <a:rPr lang="en-US"/>
              <a:t>Click to edit Master text styles</a:t>
            </a:r>
          </a:p>
        </p:txBody>
      </p:sp>
      <p:sp>
        <p:nvSpPr>
          <p:cNvPr id="5" name="Text Placeholder 14"/>
          <p:cNvSpPr>
            <a:spLocks noGrp="1"/>
          </p:cNvSpPr>
          <p:nvPr>
            <p:ph type="body" sz="quarter" idx="21"/>
          </p:nvPr>
        </p:nvSpPr>
        <p:spPr>
          <a:xfrm>
            <a:off x="2727037" y="3814518"/>
            <a:ext cx="8912352" cy="1088136"/>
          </a:xfrm>
        </p:spPr>
        <p:txBody>
          <a:bodyPr/>
          <a:lstStyle>
            <a:lvl1pPr>
              <a:buNone/>
              <a:defRPr/>
            </a:lvl1pPr>
          </a:lstStyle>
          <a:p>
            <a:pPr lvl="0"/>
            <a:r>
              <a:rPr lang="en-US"/>
              <a:t>Click to edit Master text styles</a:t>
            </a:r>
          </a:p>
        </p:txBody>
      </p:sp>
      <p:sp>
        <p:nvSpPr>
          <p:cNvPr id="6" name="Text Placeholder 14"/>
          <p:cNvSpPr>
            <a:spLocks noGrp="1"/>
          </p:cNvSpPr>
          <p:nvPr>
            <p:ph type="body" sz="quarter" idx="22"/>
          </p:nvPr>
        </p:nvSpPr>
        <p:spPr>
          <a:xfrm>
            <a:off x="2731763" y="5158686"/>
            <a:ext cx="8912352" cy="1088136"/>
          </a:xfrm>
        </p:spPr>
        <p:txBody>
          <a:bodyPr/>
          <a:lstStyle>
            <a:lvl1pPr>
              <a:buNone/>
              <a:defRPr/>
            </a:lvl1pPr>
          </a:lstStyle>
          <a:p>
            <a:pPr lvl="0"/>
            <a:r>
              <a:rPr lang="en-US"/>
              <a:t>Click to edit Master text styles</a:t>
            </a:r>
          </a:p>
        </p:txBody>
      </p:sp>
      <p:sp>
        <p:nvSpPr>
          <p:cNvPr id="7" name="Rectangle 2"/>
          <p:cNvSpPr>
            <a:spLocks noGrp="1" noChangeArrowheads="1"/>
          </p:cNvSpPr>
          <p:nvPr>
            <p:ph type="title"/>
          </p:nvPr>
        </p:nvSpPr>
        <p:spPr bwMode="gray">
          <a:xfrm>
            <a:off x="359774" y="146611"/>
            <a:ext cx="11127316" cy="456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spAutoFit/>
          </a:bodyPr>
          <a:lstStyle>
            <a:lvl1pPr>
              <a:defRPr sz="2800" b="0">
                <a:solidFill>
                  <a:schemeClr val="bg1"/>
                </a:solidFill>
                <a:latin typeface="Georgia" pitchFamily="18" charset="0"/>
              </a:defRPr>
            </a:lvl1pPr>
          </a:lstStyle>
          <a:p>
            <a:pPr lvl="0"/>
            <a:endParaRPr lang="en-US" dirty="0"/>
          </a:p>
        </p:txBody>
      </p:sp>
    </p:spTree>
    <p:extLst>
      <p:ext uri="{BB962C8B-B14F-4D97-AF65-F5344CB8AC3E}">
        <p14:creationId xmlns:p14="http://schemas.microsoft.com/office/powerpoint/2010/main" val="3974278970"/>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a:solidFill>
            <a:schemeClr val="accent2"/>
          </a:solidFill>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963084" y="2906713"/>
            <a:ext cx="103632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sldNum" sz="quarter" idx="10"/>
          </p:nvPr>
        </p:nvSpPr>
        <p:spPr>
          <a:xfrm>
            <a:off x="4673600" y="6400801"/>
            <a:ext cx="2844800" cy="365125"/>
          </a:xfrm>
          <a:prstGeom prst="rect">
            <a:avLst/>
          </a:prstGeom>
          <a:ln/>
        </p:spPr>
        <p:txBody>
          <a:bodyPr/>
          <a:lstStyle>
            <a:lvl1pPr>
              <a:defRPr/>
            </a:lvl1pPr>
          </a:lstStyle>
          <a:p>
            <a:fld id="{9166A262-85E6-48A3-8645-0EC680A4241F}"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422587967"/>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7"/>
            <a:ext cx="10515600" cy="1325563"/>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2874D888-7009-4932-93B8-7F8F9AC5DC31}" type="datetimeFigureOut">
              <a:rPr lang="en-US" smtClean="0"/>
              <a:t>1/31/2017</a:t>
            </a:fld>
            <a:endParaRPr lang="en-US" dirty="0"/>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5511896C-5F24-4913-AF4F-C7A8B6E0E017}" type="slidenum">
              <a:rPr lang="en-US" smtClean="0"/>
              <a:t>‹#›</a:t>
            </a:fld>
            <a:endParaRPr lang="en-US" dirty="0"/>
          </a:p>
        </p:txBody>
      </p:sp>
    </p:spTree>
    <p:extLst>
      <p:ext uri="{BB962C8B-B14F-4D97-AF65-F5344CB8AC3E}">
        <p14:creationId xmlns:p14="http://schemas.microsoft.com/office/powerpoint/2010/main" val="4145238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18" Type="http://schemas.openxmlformats.org/officeDocument/2006/relationships/slideLayout" Target="../slideLayouts/slideLayout31.xml"/><Relationship Id="rId26" Type="http://schemas.openxmlformats.org/officeDocument/2006/relationships/slideLayout" Target="../slideLayouts/slideLayout39.xml"/><Relationship Id="rId3" Type="http://schemas.openxmlformats.org/officeDocument/2006/relationships/slideLayout" Target="../slideLayouts/slideLayout16.xml"/><Relationship Id="rId21" Type="http://schemas.openxmlformats.org/officeDocument/2006/relationships/slideLayout" Target="../slideLayouts/slideLayout34.xml"/><Relationship Id="rId34" Type="http://schemas.openxmlformats.org/officeDocument/2006/relationships/slideLayout" Target="../slideLayouts/slideLayout47.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17" Type="http://schemas.openxmlformats.org/officeDocument/2006/relationships/slideLayout" Target="../slideLayouts/slideLayout30.xml"/><Relationship Id="rId25" Type="http://schemas.openxmlformats.org/officeDocument/2006/relationships/slideLayout" Target="../slideLayouts/slideLayout38.xml"/><Relationship Id="rId33" Type="http://schemas.openxmlformats.org/officeDocument/2006/relationships/slideLayout" Target="../slideLayouts/slideLayout46.xml"/><Relationship Id="rId2" Type="http://schemas.openxmlformats.org/officeDocument/2006/relationships/slideLayout" Target="../slideLayouts/slideLayout15.xml"/><Relationship Id="rId16" Type="http://schemas.openxmlformats.org/officeDocument/2006/relationships/slideLayout" Target="../slideLayouts/slideLayout29.xml"/><Relationship Id="rId20" Type="http://schemas.openxmlformats.org/officeDocument/2006/relationships/slideLayout" Target="../slideLayouts/slideLayout33.xml"/><Relationship Id="rId29" Type="http://schemas.openxmlformats.org/officeDocument/2006/relationships/slideLayout" Target="../slideLayouts/slideLayout42.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24" Type="http://schemas.openxmlformats.org/officeDocument/2006/relationships/slideLayout" Target="../slideLayouts/slideLayout37.xml"/><Relationship Id="rId32" Type="http://schemas.openxmlformats.org/officeDocument/2006/relationships/slideLayout" Target="../slideLayouts/slideLayout45.xml"/><Relationship Id="rId37" Type="http://schemas.openxmlformats.org/officeDocument/2006/relationships/theme" Target="../theme/theme2.xml"/><Relationship Id="rId5" Type="http://schemas.openxmlformats.org/officeDocument/2006/relationships/slideLayout" Target="../slideLayouts/slideLayout18.xml"/><Relationship Id="rId15" Type="http://schemas.openxmlformats.org/officeDocument/2006/relationships/slideLayout" Target="../slideLayouts/slideLayout28.xml"/><Relationship Id="rId23" Type="http://schemas.openxmlformats.org/officeDocument/2006/relationships/slideLayout" Target="../slideLayouts/slideLayout36.xml"/><Relationship Id="rId28" Type="http://schemas.openxmlformats.org/officeDocument/2006/relationships/slideLayout" Target="../slideLayouts/slideLayout41.xml"/><Relationship Id="rId36" Type="http://schemas.openxmlformats.org/officeDocument/2006/relationships/slideLayout" Target="../slideLayouts/slideLayout49.xml"/><Relationship Id="rId10" Type="http://schemas.openxmlformats.org/officeDocument/2006/relationships/slideLayout" Target="../slideLayouts/slideLayout23.xml"/><Relationship Id="rId19" Type="http://schemas.openxmlformats.org/officeDocument/2006/relationships/slideLayout" Target="../slideLayouts/slideLayout32.xml"/><Relationship Id="rId31" Type="http://schemas.openxmlformats.org/officeDocument/2006/relationships/slideLayout" Target="../slideLayouts/slideLayout44.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 Id="rId22" Type="http://schemas.openxmlformats.org/officeDocument/2006/relationships/slideLayout" Target="../slideLayouts/slideLayout35.xml"/><Relationship Id="rId27" Type="http://schemas.openxmlformats.org/officeDocument/2006/relationships/slideLayout" Target="../slideLayouts/slideLayout40.xml"/><Relationship Id="rId30" Type="http://schemas.openxmlformats.org/officeDocument/2006/relationships/slideLayout" Target="../slideLayouts/slideLayout43.xml"/><Relationship Id="rId35" Type="http://schemas.openxmlformats.org/officeDocument/2006/relationships/slideLayout" Target="../slideLayouts/slideLayout48.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52.xml"/><Relationship Id="rId7" Type="http://schemas.openxmlformats.org/officeDocument/2006/relationships/slideLayout" Target="../slideLayouts/slideLayout56.xml"/><Relationship Id="rId2" Type="http://schemas.openxmlformats.org/officeDocument/2006/relationships/slideLayout" Target="../slideLayouts/slideLayout51.xml"/><Relationship Id="rId1" Type="http://schemas.openxmlformats.org/officeDocument/2006/relationships/slideLayout" Target="../slideLayouts/slideLayout50.xml"/><Relationship Id="rId6" Type="http://schemas.openxmlformats.org/officeDocument/2006/relationships/slideLayout" Target="../slideLayouts/slideLayout55.xml"/><Relationship Id="rId5" Type="http://schemas.openxmlformats.org/officeDocument/2006/relationships/slideLayout" Target="../slideLayouts/slideLayout54.xml"/><Relationship Id="rId4" Type="http://schemas.openxmlformats.org/officeDocument/2006/relationships/slideLayout" Target="../slideLayouts/slideLayout53.xml"/><Relationship Id="rId9" Type="http://schemas.openxmlformats.org/officeDocument/2006/relationships/image" Target="../media/image3.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64.xml"/><Relationship Id="rId13" Type="http://schemas.openxmlformats.org/officeDocument/2006/relationships/slideLayout" Target="../slideLayouts/slideLayout69.xml"/><Relationship Id="rId18" Type="http://schemas.openxmlformats.org/officeDocument/2006/relationships/slideLayout" Target="../slideLayouts/slideLayout74.xml"/><Relationship Id="rId26" Type="http://schemas.openxmlformats.org/officeDocument/2006/relationships/slideLayout" Target="../slideLayouts/slideLayout82.xml"/><Relationship Id="rId3" Type="http://schemas.openxmlformats.org/officeDocument/2006/relationships/slideLayout" Target="../slideLayouts/slideLayout59.xml"/><Relationship Id="rId21" Type="http://schemas.openxmlformats.org/officeDocument/2006/relationships/slideLayout" Target="../slideLayouts/slideLayout77.xml"/><Relationship Id="rId34" Type="http://schemas.openxmlformats.org/officeDocument/2006/relationships/slideLayout" Target="../slideLayouts/slideLayout90.xml"/><Relationship Id="rId7" Type="http://schemas.openxmlformats.org/officeDocument/2006/relationships/slideLayout" Target="../slideLayouts/slideLayout63.xml"/><Relationship Id="rId12" Type="http://schemas.openxmlformats.org/officeDocument/2006/relationships/slideLayout" Target="../slideLayouts/slideLayout68.xml"/><Relationship Id="rId17" Type="http://schemas.openxmlformats.org/officeDocument/2006/relationships/slideLayout" Target="../slideLayouts/slideLayout73.xml"/><Relationship Id="rId25" Type="http://schemas.openxmlformats.org/officeDocument/2006/relationships/slideLayout" Target="../slideLayouts/slideLayout81.xml"/><Relationship Id="rId33" Type="http://schemas.openxmlformats.org/officeDocument/2006/relationships/slideLayout" Target="../slideLayouts/slideLayout89.xml"/><Relationship Id="rId38" Type="http://schemas.openxmlformats.org/officeDocument/2006/relationships/theme" Target="../theme/theme4.xml"/><Relationship Id="rId2" Type="http://schemas.openxmlformats.org/officeDocument/2006/relationships/slideLayout" Target="../slideLayouts/slideLayout58.xml"/><Relationship Id="rId16" Type="http://schemas.openxmlformats.org/officeDocument/2006/relationships/slideLayout" Target="../slideLayouts/slideLayout72.xml"/><Relationship Id="rId20" Type="http://schemas.openxmlformats.org/officeDocument/2006/relationships/slideLayout" Target="../slideLayouts/slideLayout76.xml"/><Relationship Id="rId29" Type="http://schemas.openxmlformats.org/officeDocument/2006/relationships/slideLayout" Target="../slideLayouts/slideLayout85.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24" Type="http://schemas.openxmlformats.org/officeDocument/2006/relationships/slideLayout" Target="../slideLayouts/slideLayout80.xml"/><Relationship Id="rId32" Type="http://schemas.openxmlformats.org/officeDocument/2006/relationships/slideLayout" Target="../slideLayouts/slideLayout88.xml"/><Relationship Id="rId37" Type="http://schemas.openxmlformats.org/officeDocument/2006/relationships/slideLayout" Target="../slideLayouts/slideLayout93.xml"/><Relationship Id="rId5" Type="http://schemas.openxmlformats.org/officeDocument/2006/relationships/slideLayout" Target="../slideLayouts/slideLayout61.xml"/><Relationship Id="rId15" Type="http://schemas.openxmlformats.org/officeDocument/2006/relationships/slideLayout" Target="../slideLayouts/slideLayout71.xml"/><Relationship Id="rId23" Type="http://schemas.openxmlformats.org/officeDocument/2006/relationships/slideLayout" Target="../slideLayouts/slideLayout79.xml"/><Relationship Id="rId28" Type="http://schemas.openxmlformats.org/officeDocument/2006/relationships/slideLayout" Target="../slideLayouts/slideLayout84.xml"/><Relationship Id="rId36" Type="http://schemas.openxmlformats.org/officeDocument/2006/relationships/slideLayout" Target="../slideLayouts/slideLayout92.xml"/><Relationship Id="rId10" Type="http://schemas.openxmlformats.org/officeDocument/2006/relationships/slideLayout" Target="../slideLayouts/slideLayout66.xml"/><Relationship Id="rId19" Type="http://schemas.openxmlformats.org/officeDocument/2006/relationships/slideLayout" Target="../slideLayouts/slideLayout75.xml"/><Relationship Id="rId31" Type="http://schemas.openxmlformats.org/officeDocument/2006/relationships/slideLayout" Target="../slideLayouts/slideLayout87.xml"/><Relationship Id="rId4" Type="http://schemas.openxmlformats.org/officeDocument/2006/relationships/slideLayout" Target="../slideLayouts/slideLayout60.xml"/><Relationship Id="rId9" Type="http://schemas.openxmlformats.org/officeDocument/2006/relationships/slideLayout" Target="../slideLayouts/slideLayout65.xml"/><Relationship Id="rId14" Type="http://schemas.openxmlformats.org/officeDocument/2006/relationships/slideLayout" Target="../slideLayouts/slideLayout70.xml"/><Relationship Id="rId22" Type="http://schemas.openxmlformats.org/officeDocument/2006/relationships/slideLayout" Target="../slideLayouts/slideLayout78.xml"/><Relationship Id="rId27" Type="http://schemas.openxmlformats.org/officeDocument/2006/relationships/slideLayout" Target="../slideLayouts/slideLayout83.xml"/><Relationship Id="rId30" Type="http://schemas.openxmlformats.org/officeDocument/2006/relationships/slideLayout" Target="../slideLayouts/slideLayout86.xml"/><Relationship Id="rId35" Type="http://schemas.openxmlformats.org/officeDocument/2006/relationships/slideLayout" Target="../slideLayouts/slideLayout9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78AE27-0DD8-47D7-AA91-2E9C70D80C93}" type="datetimeFigureOut">
              <a:rPr lang="en-US" smtClean="0"/>
              <a:t>1/31/2017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0501CB-7732-40E9-B97D-A696326BDE84}" type="slidenum">
              <a:rPr lang="en-US" smtClean="0"/>
              <a:t>‹#›</a:t>
            </a:fld>
            <a:endParaRPr lang="en-US"/>
          </a:p>
        </p:txBody>
      </p:sp>
    </p:spTree>
    <p:extLst>
      <p:ext uri="{BB962C8B-B14F-4D97-AF65-F5344CB8AC3E}">
        <p14:creationId xmlns:p14="http://schemas.microsoft.com/office/powerpoint/2010/main" val="18663461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bwMode="gray">
          <a:xfrm>
            <a:off x="529167" y="1154113"/>
            <a:ext cx="5353051" cy="5135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3699717" name="Text Box 5"/>
          <p:cNvSpPr txBox="1">
            <a:spLocks noChangeArrowheads="1"/>
          </p:cNvSpPr>
          <p:nvPr/>
        </p:nvSpPr>
        <p:spPr bwMode="gray">
          <a:xfrm>
            <a:off x="5954936" y="6661954"/>
            <a:ext cx="282129" cy="146835"/>
          </a:xfrm>
          <a:prstGeom prst="rect">
            <a:avLst/>
          </a:prstGeom>
          <a:noFill/>
          <a:ln w="12700">
            <a:noFill/>
            <a:miter lim="800000"/>
            <a:headEnd/>
            <a:tailEnd/>
          </a:ln>
          <a:effectLst>
            <a:prstShdw prst="shdw17" dist="17961" dir="2700000">
              <a:srgbClr val="DDDDDD">
                <a:gamma/>
                <a:shade val="60000"/>
                <a:invGamma/>
              </a:srgbClr>
            </a:prstShdw>
          </a:effectLst>
        </p:spPr>
        <p:txBody>
          <a:bodyPr wrap="none" lIns="0" tIns="0" rIns="0" bIns="0" anchor="b" anchorCtr="1">
            <a:spAutoFit/>
          </a:bodyPr>
          <a:lstStyle/>
          <a:p>
            <a:pPr algn="ctr" eaLnBrk="0" hangingPunct="0">
              <a:lnSpc>
                <a:spcPct val="106000"/>
              </a:lnSpc>
              <a:buClr>
                <a:srgbClr val="000000"/>
              </a:buClr>
              <a:buSzPct val="65000"/>
              <a:buFont typeface="Wingdings" pitchFamily="2" charset="2"/>
              <a:buNone/>
              <a:defRPr/>
            </a:pPr>
            <a:r>
              <a:rPr lang="en-US" sz="900" dirty="0">
                <a:solidFill>
                  <a:srgbClr val="000000"/>
                </a:solidFill>
              </a:rPr>
              <a:t>- </a:t>
            </a:r>
            <a:fld id="{F60CB5CD-EBF5-4A56-9216-C30908A65B3F}" type="slidenum">
              <a:rPr lang="en-US" sz="900">
                <a:solidFill>
                  <a:srgbClr val="000000"/>
                </a:solidFill>
              </a:rPr>
              <a:pPr algn="ctr" eaLnBrk="0" hangingPunct="0">
                <a:lnSpc>
                  <a:spcPct val="106000"/>
                </a:lnSpc>
                <a:buClr>
                  <a:srgbClr val="000000"/>
                </a:buClr>
                <a:buSzPct val="65000"/>
                <a:buFont typeface="Wingdings" pitchFamily="2" charset="2"/>
                <a:buNone/>
                <a:defRPr/>
              </a:pPr>
              <a:t>‹#›</a:t>
            </a:fld>
            <a:r>
              <a:rPr lang="en-US" sz="900" dirty="0">
                <a:solidFill>
                  <a:srgbClr val="000000"/>
                </a:solidFill>
              </a:rPr>
              <a:t> -</a:t>
            </a:r>
          </a:p>
        </p:txBody>
      </p:sp>
      <p:sp>
        <p:nvSpPr>
          <p:cNvPr id="11" name="Title 23"/>
          <p:cNvSpPr txBox="1">
            <a:spLocks/>
          </p:cNvSpPr>
          <p:nvPr/>
        </p:nvSpPr>
        <p:spPr>
          <a:xfrm>
            <a:off x="148242" y="133983"/>
            <a:ext cx="11127316" cy="395301"/>
          </a:xfrm>
          <a:prstGeom prst="rect">
            <a:avLst/>
          </a:prstGeom>
        </p:spPr>
        <p:txBody>
          <a:bodyPr/>
          <a:lstStyle>
            <a:lvl1pPr algn="l" rtl="0" eaLnBrk="1" fontAlgn="base" hangingPunct="1">
              <a:lnSpc>
                <a:spcPct val="106000"/>
              </a:lnSpc>
              <a:spcBef>
                <a:spcPct val="0"/>
              </a:spcBef>
              <a:spcAft>
                <a:spcPct val="0"/>
              </a:spcAft>
              <a:defRPr sz="1600" b="1">
                <a:solidFill>
                  <a:schemeClr val="tx1"/>
                </a:solidFill>
                <a:latin typeface="+mj-lt"/>
                <a:ea typeface="+mj-ea"/>
                <a:cs typeface="+mj-cs"/>
              </a:defRPr>
            </a:lvl1pPr>
            <a:lvl2pPr algn="l" rtl="0" eaLnBrk="1" fontAlgn="base" hangingPunct="1">
              <a:lnSpc>
                <a:spcPct val="106000"/>
              </a:lnSpc>
              <a:spcBef>
                <a:spcPct val="0"/>
              </a:spcBef>
              <a:spcAft>
                <a:spcPct val="0"/>
              </a:spcAft>
              <a:defRPr sz="1600" b="1">
                <a:solidFill>
                  <a:schemeClr val="tx1"/>
                </a:solidFill>
                <a:latin typeface="Arial" charset="0"/>
              </a:defRPr>
            </a:lvl2pPr>
            <a:lvl3pPr algn="l" rtl="0" eaLnBrk="1" fontAlgn="base" hangingPunct="1">
              <a:lnSpc>
                <a:spcPct val="106000"/>
              </a:lnSpc>
              <a:spcBef>
                <a:spcPct val="0"/>
              </a:spcBef>
              <a:spcAft>
                <a:spcPct val="0"/>
              </a:spcAft>
              <a:defRPr sz="1600" b="1">
                <a:solidFill>
                  <a:schemeClr val="tx1"/>
                </a:solidFill>
                <a:latin typeface="Arial" charset="0"/>
              </a:defRPr>
            </a:lvl3pPr>
            <a:lvl4pPr algn="l" rtl="0" eaLnBrk="1" fontAlgn="base" hangingPunct="1">
              <a:lnSpc>
                <a:spcPct val="106000"/>
              </a:lnSpc>
              <a:spcBef>
                <a:spcPct val="0"/>
              </a:spcBef>
              <a:spcAft>
                <a:spcPct val="0"/>
              </a:spcAft>
              <a:defRPr sz="1600" b="1">
                <a:solidFill>
                  <a:schemeClr val="tx1"/>
                </a:solidFill>
                <a:latin typeface="Arial" charset="0"/>
              </a:defRPr>
            </a:lvl4pPr>
            <a:lvl5pPr algn="l" rtl="0" eaLnBrk="1" fontAlgn="base" hangingPunct="1">
              <a:lnSpc>
                <a:spcPct val="106000"/>
              </a:lnSpc>
              <a:spcBef>
                <a:spcPct val="0"/>
              </a:spcBef>
              <a:spcAft>
                <a:spcPct val="0"/>
              </a:spcAft>
              <a:defRPr sz="1600" b="1">
                <a:solidFill>
                  <a:schemeClr val="tx1"/>
                </a:solidFill>
                <a:latin typeface="Arial" charset="0"/>
              </a:defRPr>
            </a:lvl5pPr>
            <a:lvl6pPr marL="457200" algn="l" rtl="0" eaLnBrk="1" fontAlgn="base" hangingPunct="1">
              <a:lnSpc>
                <a:spcPct val="106000"/>
              </a:lnSpc>
              <a:spcBef>
                <a:spcPct val="0"/>
              </a:spcBef>
              <a:spcAft>
                <a:spcPct val="0"/>
              </a:spcAft>
              <a:defRPr sz="1600" b="1">
                <a:solidFill>
                  <a:schemeClr val="tx1"/>
                </a:solidFill>
                <a:latin typeface="Arial" charset="0"/>
              </a:defRPr>
            </a:lvl6pPr>
            <a:lvl7pPr marL="914400" algn="l" rtl="0" eaLnBrk="1" fontAlgn="base" hangingPunct="1">
              <a:lnSpc>
                <a:spcPct val="106000"/>
              </a:lnSpc>
              <a:spcBef>
                <a:spcPct val="0"/>
              </a:spcBef>
              <a:spcAft>
                <a:spcPct val="0"/>
              </a:spcAft>
              <a:defRPr sz="1600" b="1">
                <a:solidFill>
                  <a:schemeClr val="tx1"/>
                </a:solidFill>
                <a:latin typeface="Arial" charset="0"/>
              </a:defRPr>
            </a:lvl7pPr>
            <a:lvl8pPr marL="1371600" algn="l" rtl="0" eaLnBrk="1" fontAlgn="base" hangingPunct="1">
              <a:lnSpc>
                <a:spcPct val="106000"/>
              </a:lnSpc>
              <a:spcBef>
                <a:spcPct val="0"/>
              </a:spcBef>
              <a:spcAft>
                <a:spcPct val="0"/>
              </a:spcAft>
              <a:defRPr sz="1600" b="1">
                <a:solidFill>
                  <a:schemeClr val="tx1"/>
                </a:solidFill>
                <a:latin typeface="Arial" charset="0"/>
              </a:defRPr>
            </a:lvl8pPr>
            <a:lvl9pPr marL="1828800" algn="l" rtl="0" eaLnBrk="1" fontAlgn="base" hangingPunct="1">
              <a:lnSpc>
                <a:spcPct val="106000"/>
              </a:lnSpc>
              <a:spcBef>
                <a:spcPct val="0"/>
              </a:spcBef>
              <a:spcAft>
                <a:spcPct val="0"/>
              </a:spcAft>
              <a:defRPr sz="1600" b="1">
                <a:solidFill>
                  <a:schemeClr val="tx1"/>
                </a:solidFill>
                <a:latin typeface="Arial" charset="0"/>
              </a:defRPr>
            </a:lvl9pPr>
          </a:lstStyle>
          <a:p>
            <a:endParaRPr lang="en-US" sz="2600" b="0" dirty="0">
              <a:solidFill>
                <a:srgbClr val="FFFFFF"/>
              </a:solidFill>
              <a:latin typeface="Georgia" pitchFamily="18" charset="0"/>
            </a:endParaRPr>
          </a:p>
        </p:txBody>
      </p:sp>
      <p:sp>
        <p:nvSpPr>
          <p:cNvPr id="18" name="Rectangle 17"/>
          <p:cNvSpPr/>
          <p:nvPr userDrawn="1"/>
        </p:nvSpPr>
        <p:spPr bwMode="auto">
          <a:xfrm>
            <a:off x="0" y="0"/>
            <a:ext cx="12192000" cy="762000"/>
          </a:xfrm>
          <a:prstGeom prst="rect">
            <a:avLst/>
          </a:prstGeom>
          <a:solidFill>
            <a:srgbClr val="00346A"/>
          </a:solidFill>
          <a:ln w="12700">
            <a:solidFill>
              <a:srgbClr val="00346A"/>
            </a:solidFill>
            <a:miter lim="800000"/>
            <a:headEnd type="none" w="sm" len="sm"/>
            <a:tailEnd type="none" w="sm" len="sm"/>
          </a:ln>
        </p:spPr>
        <p:txBody>
          <a:bodyPr wrap="square" lIns="13716" tIns="13716" rIns="13716" bIns="13716" rtlCol="0" anchor="ctr" anchorCtr="1">
            <a:noAutofit/>
          </a:bodyPr>
          <a:lstStyle/>
          <a:p>
            <a:pPr algn="ctr">
              <a:spcBef>
                <a:spcPct val="10000"/>
              </a:spcBef>
              <a:buClr>
                <a:srgbClr val="000000"/>
              </a:buClr>
              <a:buSzPct val="85000"/>
            </a:pPr>
            <a:endParaRPr lang="en-US" sz="1200" dirty="0">
              <a:solidFill>
                <a:srgbClr val="000000"/>
              </a:solidFill>
              <a:latin typeface="Calibri" pitchFamily="34" charset="0"/>
            </a:endParaRPr>
          </a:p>
        </p:txBody>
      </p:sp>
      <p:sp>
        <p:nvSpPr>
          <p:cNvPr id="19" name="Title 23"/>
          <p:cNvSpPr txBox="1">
            <a:spLocks/>
          </p:cNvSpPr>
          <p:nvPr userDrawn="1"/>
        </p:nvSpPr>
        <p:spPr>
          <a:xfrm>
            <a:off x="148243" y="133985"/>
            <a:ext cx="11127316" cy="395301"/>
          </a:xfrm>
          <a:prstGeom prst="rect">
            <a:avLst/>
          </a:prstGeom>
        </p:spPr>
        <p:txBody>
          <a:bodyPr/>
          <a:lstStyle>
            <a:lvl1pPr algn="l" rtl="0" eaLnBrk="1" fontAlgn="base" hangingPunct="1">
              <a:lnSpc>
                <a:spcPct val="106000"/>
              </a:lnSpc>
              <a:spcBef>
                <a:spcPct val="0"/>
              </a:spcBef>
              <a:spcAft>
                <a:spcPct val="0"/>
              </a:spcAft>
              <a:defRPr sz="1600" b="1">
                <a:solidFill>
                  <a:schemeClr val="tx1"/>
                </a:solidFill>
                <a:latin typeface="+mj-lt"/>
                <a:ea typeface="+mj-ea"/>
                <a:cs typeface="+mj-cs"/>
              </a:defRPr>
            </a:lvl1pPr>
            <a:lvl2pPr algn="l" rtl="0" eaLnBrk="1" fontAlgn="base" hangingPunct="1">
              <a:lnSpc>
                <a:spcPct val="106000"/>
              </a:lnSpc>
              <a:spcBef>
                <a:spcPct val="0"/>
              </a:spcBef>
              <a:spcAft>
                <a:spcPct val="0"/>
              </a:spcAft>
              <a:defRPr sz="1600" b="1">
                <a:solidFill>
                  <a:schemeClr val="tx1"/>
                </a:solidFill>
                <a:latin typeface="Arial" charset="0"/>
              </a:defRPr>
            </a:lvl2pPr>
            <a:lvl3pPr algn="l" rtl="0" eaLnBrk="1" fontAlgn="base" hangingPunct="1">
              <a:lnSpc>
                <a:spcPct val="106000"/>
              </a:lnSpc>
              <a:spcBef>
                <a:spcPct val="0"/>
              </a:spcBef>
              <a:spcAft>
                <a:spcPct val="0"/>
              </a:spcAft>
              <a:defRPr sz="1600" b="1">
                <a:solidFill>
                  <a:schemeClr val="tx1"/>
                </a:solidFill>
                <a:latin typeface="Arial" charset="0"/>
              </a:defRPr>
            </a:lvl3pPr>
            <a:lvl4pPr algn="l" rtl="0" eaLnBrk="1" fontAlgn="base" hangingPunct="1">
              <a:lnSpc>
                <a:spcPct val="106000"/>
              </a:lnSpc>
              <a:spcBef>
                <a:spcPct val="0"/>
              </a:spcBef>
              <a:spcAft>
                <a:spcPct val="0"/>
              </a:spcAft>
              <a:defRPr sz="1600" b="1">
                <a:solidFill>
                  <a:schemeClr val="tx1"/>
                </a:solidFill>
                <a:latin typeface="Arial" charset="0"/>
              </a:defRPr>
            </a:lvl4pPr>
            <a:lvl5pPr algn="l" rtl="0" eaLnBrk="1" fontAlgn="base" hangingPunct="1">
              <a:lnSpc>
                <a:spcPct val="106000"/>
              </a:lnSpc>
              <a:spcBef>
                <a:spcPct val="0"/>
              </a:spcBef>
              <a:spcAft>
                <a:spcPct val="0"/>
              </a:spcAft>
              <a:defRPr sz="1600" b="1">
                <a:solidFill>
                  <a:schemeClr val="tx1"/>
                </a:solidFill>
                <a:latin typeface="Arial" charset="0"/>
              </a:defRPr>
            </a:lvl5pPr>
            <a:lvl6pPr marL="457200" algn="l" rtl="0" eaLnBrk="1" fontAlgn="base" hangingPunct="1">
              <a:lnSpc>
                <a:spcPct val="106000"/>
              </a:lnSpc>
              <a:spcBef>
                <a:spcPct val="0"/>
              </a:spcBef>
              <a:spcAft>
                <a:spcPct val="0"/>
              </a:spcAft>
              <a:defRPr sz="1600" b="1">
                <a:solidFill>
                  <a:schemeClr val="tx1"/>
                </a:solidFill>
                <a:latin typeface="Arial" charset="0"/>
              </a:defRPr>
            </a:lvl6pPr>
            <a:lvl7pPr marL="914400" algn="l" rtl="0" eaLnBrk="1" fontAlgn="base" hangingPunct="1">
              <a:lnSpc>
                <a:spcPct val="106000"/>
              </a:lnSpc>
              <a:spcBef>
                <a:spcPct val="0"/>
              </a:spcBef>
              <a:spcAft>
                <a:spcPct val="0"/>
              </a:spcAft>
              <a:defRPr sz="1600" b="1">
                <a:solidFill>
                  <a:schemeClr val="tx1"/>
                </a:solidFill>
                <a:latin typeface="Arial" charset="0"/>
              </a:defRPr>
            </a:lvl7pPr>
            <a:lvl8pPr marL="1371600" algn="l" rtl="0" eaLnBrk="1" fontAlgn="base" hangingPunct="1">
              <a:lnSpc>
                <a:spcPct val="106000"/>
              </a:lnSpc>
              <a:spcBef>
                <a:spcPct val="0"/>
              </a:spcBef>
              <a:spcAft>
                <a:spcPct val="0"/>
              </a:spcAft>
              <a:defRPr sz="1600" b="1">
                <a:solidFill>
                  <a:schemeClr val="tx1"/>
                </a:solidFill>
                <a:latin typeface="Arial" charset="0"/>
              </a:defRPr>
            </a:lvl8pPr>
            <a:lvl9pPr marL="1828800" algn="l" rtl="0" eaLnBrk="1" fontAlgn="base" hangingPunct="1">
              <a:lnSpc>
                <a:spcPct val="106000"/>
              </a:lnSpc>
              <a:spcBef>
                <a:spcPct val="0"/>
              </a:spcBef>
              <a:spcAft>
                <a:spcPct val="0"/>
              </a:spcAft>
              <a:defRPr sz="1600" b="1">
                <a:solidFill>
                  <a:schemeClr val="tx1"/>
                </a:solidFill>
                <a:latin typeface="Arial" charset="0"/>
              </a:defRPr>
            </a:lvl9pPr>
          </a:lstStyle>
          <a:p>
            <a:endParaRPr lang="en-US" sz="1950" b="0" dirty="0">
              <a:solidFill>
                <a:srgbClr val="FFFFFF"/>
              </a:solidFill>
              <a:latin typeface="Georgia" pitchFamily="18" charset="0"/>
            </a:endParaRPr>
          </a:p>
        </p:txBody>
      </p:sp>
      <p:sp>
        <p:nvSpPr>
          <p:cNvPr id="20" name="Rectangle 19"/>
          <p:cNvSpPr/>
          <p:nvPr userDrawn="1"/>
        </p:nvSpPr>
        <p:spPr bwMode="gray">
          <a:xfrm>
            <a:off x="-2" y="750668"/>
            <a:ext cx="12192003" cy="78672"/>
          </a:xfrm>
          <a:prstGeom prst="rect">
            <a:avLst/>
          </a:prstGeom>
          <a:solidFill>
            <a:srgbClr val="978D85"/>
          </a:solidFill>
          <a:ln w="12700" cap="rnd" algn="ctr">
            <a:solidFill>
              <a:srgbClr val="978D85"/>
            </a:solidFill>
            <a:miter lim="800000"/>
            <a:headEnd/>
            <a:tailEnd/>
          </a:ln>
        </p:spPr>
        <p:txBody>
          <a:bodyPr lIns="137160" rtlCol="0" anchor="ctr" anchorCtr="1"/>
          <a:lstStyle/>
          <a:p>
            <a:pPr algn="ctr" eaLnBrk="0" hangingPunct="0">
              <a:lnSpc>
                <a:spcPct val="106000"/>
              </a:lnSpc>
            </a:pPr>
            <a:endParaRPr lang="en-US" sz="825" b="1" dirty="0">
              <a:solidFill>
                <a:srgbClr val="FFFFFF"/>
              </a:solidFill>
              <a:latin typeface="Arial"/>
            </a:endParaRPr>
          </a:p>
        </p:txBody>
      </p:sp>
      <p:sp>
        <p:nvSpPr>
          <p:cNvPr id="21" name="TextBox 20"/>
          <p:cNvSpPr txBox="1"/>
          <p:nvPr userDrawn="1"/>
        </p:nvSpPr>
        <p:spPr>
          <a:xfrm>
            <a:off x="8009862" y="1836"/>
            <a:ext cx="4182140" cy="744328"/>
          </a:xfrm>
          <a:prstGeom prst="rect">
            <a:avLst/>
          </a:prstGeom>
        </p:spPr>
        <p:txBody>
          <a:bodyPr wrap="square" rtlCol="0" anchor="ctr">
            <a:noAutofit/>
          </a:bodyPr>
          <a:lstStyle/>
          <a:p>
            <a:pPr marL="1588" algn="r">
              <a:lnSpc>
                <a:spcPct val="106000"/>
              </a:lnSpc>
              <a:spcBef>
                <a:spcPct val="80000"/>
              </a:spcBef>
              <a:buClr>
                <a:srgbClr val="000000"/>
              </a:buClr>
              <a:buFont typeface="Wingdings 2" pitchFamily="18" charset="2"/>
              <a:buNone/>
            </a:pPr>
            <a:r>
              <a:rPr lang="en-US" sz="2800" i="1" dirty="0">
                <a:solidFill>
                  <a:srgbClr val="FFFFFF"/>
                </a:solidFill>
                <a:latin typeface="Georgia" panose="02040502050405020303" pitchFamily="18" charset="0"/>
              </a:rPr>
              <a:t>Workday@Yale</a:t>
            </a:r>
          </a:p>
        </p:txBody>
      </p:sp>
      <p:sp>
        <p:nvSpPr>
          <p:cNvPr id="23" name="Title Placeholder 5"/>
          <p:cNvSpPr>
            <a:spLocks noGrp="1"/>
          </p:cNvSpPr>
          <p:nvPr>
            <p:ph type="title"/>
          </p:nvPr>
        </p:nvSpPr>
        <p:spPr>
          <a:xfrm>
            <a:off x="313661" y="100414"/>
            <a:ext cx="9992833" cy="581857"/>
          </a:xfrm>
          <a:prstGeom prst="rect">
            <a:avLst/>
          </a:prstGeom>
        </p:spPr>
        <p:txBody>
          <a:bodyPr vert="horz" lIns="91440" tIns="45720" rIns="91440" bIns="45720" rtlCol="0" anchor="ctr">
            <a:noAutofit/>
          </a:bodyPr>
          <a:lstStyle/>
          <a:p>
            <a:r>
              <a:rPr lang="en-US" dirty="0"/>
              <a:t>Click to edit Master title style</a:t>
            </a:r>
          </a:p>
        </p:txBody>
      </p:sp>
    </p:spTree>
    <p:extLst>
      <p:ext uri="{BB962C8B-B14F-4D97-AF65-F5344CB8AC3E}">
        <p14:creationId xmlns:p14="http://schemas.microsoft.com/office/powerpoint/2010/main" val="2869880569"/>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 id="2147483677" r:id="rId15"/>
    <p:sldLayoutId id="2147483678" r:id="rId16"/>
    <p:sldLayoutId id="2147483679" r:id="rId17"/>
    <p:sldLayoutId id="2147483680" r:id="rId18"/>
    <p:sldLayoutId id="2147483681" r:id="rId19"/>
    <p:sldLayoutId id="2147483682" r:id="rId20"/>
    <p:sldLayoutId id="2147483683" r:id="rId21"/>
    <p:sldLayoutId id="2147483684" r:id="rId22"/>
    <p:sldLayoutId id="2147483685" r:id="rId23"/>
    <p:sldLayoutId id="2147483686" r:id="rId24"/>
    <p:sldLayoutId id="2147483687" r:id="rId25"/>
    <p:sldLayoutId id="2147483688" r:id="rId26"/>
    <p:sldLayoutId id="2147483689" r:id="rId27"/>
    <p:sldLayoutId id="2147483690" r:id="rId28"/>
    <p:sldLayoutId id="2147483691" r:id="rId29"/>
    <p:sldLayoutId id="2147483692" r:id="rId30"/>
    <p:sldLayoutId id="2147483693" r:id="rId31"/>
    <p:sldLayoutId id="2147483694" r:id="rId32"/>
    <p:sldLayoutId id="2147483695" r:id="rId33"/>
    <p:sldLayoutId id="2147483696" r:id="rId34"/>
    <p:sldLayoutId id="2147483697" r:id="rId35"/>
    <p:sldLayoutId id="2147483698" r:id="rId36"/>
  </p:sldLayoutIdLst>
  <p:txStyles>
    <p:titleStyle>
      <a:lvl1pPr algn="l" rtl="0" eaLnBrk="1" fontAlgn="base" hangingPunct="1">
        <a:lnSpc>
          <a:spcPct val="106000"/>
        </a:lnSpc>
        <a:spcBef>
          <a:spcPct val="0"/>
        </a:spcBef>
        <a:spcAft>
          <a:spcPct val="0"/>
        </a:spcAft>
        <a:defRPr lang="en-US" sz="2400" b="0" dirty="0">
          <a:solidFill>
            <a:srgbClr val="FFFFFF"/>
          </a:solidFill>
          <a:latin typeface="Georgia" panose="02040502050405020303" pitchFamily="18" charset="0"/>
          <a:ea typeface="+mj-ea"/>
          <a:cs typeface="+mj-cs"/>
        </a:defRPr>
      </a:lvl1pPr>
      <a:lvl2pPr algn="l" rtl="0" eaLnBrk="1" fontAlgn="base" hangingPunct="1">
        <a:lnSpc>
          <a:spcPct val="106000"/>
        </a:lnSpc>
        <a:spcBef>
          <a:spcPct val="0"/>
        </a:spcBef>
        <a:spcAft>
          <a:spcPct val="0"/>
        </a:spcAft>
        <a:defRPr sz="1600" b="1">
          <a:solidFill>
            <a:schemeClr val="tx1"/>
          </a:solidFill>
          <a:latin typeface="Arial" charset="0"/>
        </a:defRPr>
      </a:lvl2pPr>
      <a:lvl3pPr algn="l" rtl="0" eaLnBrk="1" fontAlgn="base" hangingPunct="1">
        <a:lnSpc>
          <a:spcPct val="106000"/>
        </a:lnSpc>
        <a:spcBef>
          <a:spcPct val="0"/>
        </a:spcBef>
        <a:spcAft>
          <a:spcPct val="0"/>
        </a:spcAft>
        <a:defRPr sz="1600" b="1">
          <a:solidFill>
            <a:schemeClr val="tx1"/>
          </a:solidFill>
          <a:latin typeface="Arial" charset="0"/>
        </a:defRPr>
      </a:lvl3pPr>
      <a:lvl4pPr algn="l" rtl="0" eaLnBrk="1" fontAlgn="base" hangingPunct="1">
        <a:lnSpc>
          <a:spcPct val="106000"/>
        </a:lnSpc>
        <a:spcBef>
          <a:spcPct val="0"/>
        </a:spcBef>
        <a:spcAft>
          <a:spcPct val="0"/>
        </a:spcAft>
        <a:defRPr sz="1600" b="1">
          <a:solidFill>
            <a:schemeClr val="tx1"/>
          </a:solidFill>
          <a:latin typeface="Arial" charset="0"/>
        </a:defRPr>
      </a:lvl4pPr>
      <a:lvl5pPr algn="l" rtl="0" eaLnBrk="1" fontAlgn="base" hangingPunct="1">
        <a:lnSpc>
          <a:spcPct val="106000"/>
        </a:lnSpc>
        <a:spcBef>
          <a:spcPct val="0"/>
        </a:spcBef>
        <a:spcAft>
          <a:spcPct val="0"/>
        </a:spcAft>
        <a:defRPr sz="1600" b="1">
          <a:solidFill>
            <a:schemeClr val="tx1"/>
          </a:solidFill>
          <a:latin typeface="Arial" charset="0"/>
        </a:defRPr>
      </a:lvl5pPr>
      <a:lvl6pPr marL="457200" algn="l" rtl="0" eaLnBrk="1" fontAlgn="base" hangingPunct="1">
        <a:lnSpc>
          <a:spcPct val="106000"/>
        </a:lnSpc>
        <a:spcBef>
          <a:spcPct val="0"/>
        </a:spcBef>
        <a:spcAft>
          <a:spcPct val="0"/>
        </a:spcAft>
        <a:defRPr sz="1600" b="1">
          <a:solidFill>
            <a:schemeClr val="tx1"/>
          </a:solidFill>
          <a:latin typeface="Arial" charset="0"/>
        </a:defRPr>
      </a:lvl6pPr>
      <a:lvl7pPr marL="914400" algn="l" rtl="0" eaLnBrk="1" fontAlgn="base" hangingPunct="1">
        <a:lnSpc>
          <a:spcPct val="106000"/>
        </a:lnSpc>
        <a:spcBef>
          <a:spcPct val="0"/>
        </a:spcBef>
        <a:spcAft>
          <a:spcPct val="0"/>
        </a:spcAft>
        <a:defRPr sz="1600" b="1">
          <a:solidFill>
            <a:schemeClr val="tx1"/>
          </a:solidFill>
          <a:latin typeface="Arial" charset="0"/>
        </a:defRPr>
      </a:lvl7pPr>
      <a:lvl8pPr marL="1371600" algn="l" rtl="0" eaLnBrk="1" fontAlgn="base" hangingPunct="1">
        <a:lnSpc>
          <a:spcPct val="106000"/>
        </a:lnSpc>
        <a:spcBef>
          <a:spcPct val="0"/>
        </a:spcBef>
        <a:spcAft>
          <a:spcPct val="0"/>
        </a:spcAft>
        <a:defRPr sz="1600" b="1">
          <a:solidFill>
            <a:schemeClr val="tx1"/>
          </a:solidFill>
          <a:latin typeface="Arial" charset="0"/>
        </a:defRPr>
      </a:lvl8pPr>
      <a:lvl9pPr marL="1828800" algn="l" rtl="0" eaLnBrk="1" fontAlgn="base" hangingPunct="1">
        <a:lnSpc>
          <a:spcPct val="106000"/>
        </a:lnSpc>
        <a:spcBef>
          <a:spcPct val="0"/>
        </a:spcBef>
        <a:spcAft>
          <a:spcPct val="0"/>
        </a:spcAft>
        <a:defRPr sz="1600" b="1">
          <a:solidFill>
            <a:schemeClr val="tx1"/>
          </a:solidFill>
          <a:latin typeface="Arial" charset="0"/>
        </a:defRPr>
      </a:lvl9pPr>
    </p:titleStyle>
    <p:bodyStyle>
      <a:lvl1pPr marL="342900" indent="-342900" algn="l" rtl="0" eaLnBrk="1" fontAlgn="base" hangingPunct="1">
        <a:lnSpc>
          <a:spcPct val="106000"/>
        </a:lnSpc>
        <a:spcBef>
          <a:spcPct val="80000"/>
        </a:spcBef>
        <a:spcAft>
          <a:spcPct val="0"/>
        </a:spcAft>
        <a:buClr>
          <a:schemeClr val="tx1"/>
        </a:buClr>
        <a:buSzPct val="80000"/>
        <a:defRPr sz="1200">
          <a:solidFill>
            <a:schemeClr val="tx1"/>
          </a:solidFill>
          <a:latin typeface="+mn-lt"/>
          <a:ea typeface="+mn-ea"/>
          <a:cs typeface="+mn-cs"/>
        </a:defRPr>
      </a:lvl1pPr>
      <a:lvl2pPr marL="169863" indent="-168275" algn="l" rtl="0" eaLnBrk="1" fontAlgn="base" hangingPunct="1">
        <a:lnSpc>
          <a:spcPct val="106000"/>
        </a:lnSpc>
        <a:spcBef>
          <a:spcPct val="80000"/>
        </a:spcBef>
        <a:spcAft>
          <a:spcPct val="0"/>
        </a:spcAft>
        <a:buClr>
          <a:schemeClr val="tx1"/>
        </a:buClr>
        <a:buFont typeface="Wingdings 2" pitchFamily="18" charset="2"/>
        <a:buChar char="¡"/>
        <a:defRPr sz="1200">
          <a:solidFill>
            <a:schemeClr val="tx1"/>
          </a:solidFill>
          <a:latin typeface="+mn-lt"/>
        </a:defRPr>
      </a:lvl2pPr>
      <a:lvl3pPr marL="344488" indent="-173038" algn="l" rtl="0" eaLnBrk="1" fontAlgn="base" hangingPunct="1">
        <a:lnSpc>
          <a:spcPct val="106000"/>
        </a:lnSpc>
        <a:spcBef>
          <a:spcPct val="40000"/>
        </a:spcBef>
        <a:spcAft>
          <a:spcPct val="0"/>
        </a:spcAft>
        <a:buClr>
          <a:schemeClr val="tx1"/>
        </a:buClr>
        <a:buFont typeface="Arial" charset="0"/>
        <a:buChar char="–"/>
        <a:defRPr sz="1200">
          <a:solidFill>
            <a:schemeClr val="tx1"/>
          </a:solidFill>
          <a:latin typeface="+mn-lt"/>
        </a:defRPr>
      </a:lvl3pPr>
      <a:lvl4pPr marL="517525" indent="-171450" algn="l" rtl="0" eaLnBrk="1" fontAlgn="base" hangingPunct="1">
        <a:lnSpc>
          <a:spcPct val="106000"/>
        </a:lnSpc>
        <a:spcBef>
          <a:spcPct val="20000"/>
        </a:spcBef>
        <a:spcAft>
          <a:spcPct val="0"/>
        </a:spcAft>
        <a:buClr>
          <a:schemeClr val="tx1"/>
        </a:buClr>
        <a:buChar char="•"/>
        <a:defRPr sz="1200">
          <a:solidFill>
            <a:schemeClr val="tx1"/>
          </a:solidFill>
          <a:latin typeface="+mn-lt"/>
        </a:defRPr>
      </a:lvl4pPr>
      <a:lvl5pPr marL="1446213" indent="-236538" algn="l" rtl="0" eaLnBrk="1" fontAlgn="base" hangingPunct="1">
        <a:spcBef>
          <a:spcPct val="20000"/>
        </a:spcBef>
        <a:spcAft>
          <a:spcPct val="0"/>
        </a:spcAft>
        <a:buClr>
          <a:schemeClr val="tx1"/>
        </a:buClr>
        <a:buChar char="–"/>
        <a:defRPr sz="1200">
          <a:solidFill>
            <a:schemeClr val="tx1"/>
          </a:solidFill>
          <a:latin typeface="+mn-lt"/>
        </a:defRPr>
      </a:lvl5pPr>
      <a:lvl6pPr marL="1903413" indent="-236538" algn="l" rtl="0" eaLnBrk="1" fontAlgn="base" hangingPunct="1">
        <a:spcBef>
          <a:spcPct val="20000"/>
        </a:spcBef>
        <a:spcAft>
          <a:spcPct val="0"/>
        </a:spcAft>
        <a:buClr>
          <a:schemeClr val="tx1"/>
        </a:buClr>
        <a:buChar char="–"/>
        <a:defRPr sz="1200">
          <a:solidFill>
            <a:schemeClr val="tx1"/>
          </a:solidFill>
          <a:latin typeface="+mn-lt"/>
        </a:defRPr>
      </a:lvl6pPr>
      <a:lvl7pPr marL="2360613" indent="-236538" algn="l" rtl="0" eaLnBrk="1" fontAlgn="base" hangingPunct="1">
        <a:spcBef>
          <a:spcPct val="20000"/>
        </a:spcBef>
        <a:spcAft>
          <a:spcPct val="0"/>
        </a:spcAft>
        <a:buClr>
          <a:schemeClr val="tx1"/>
        </a:buClr>
        <a:buChar char="–"/>
        <a:defRPr sz="1200">
          <a:solidFill>
            <a:schemeClr val="tx1"/>
          </a:solidFill>
          <a:latin typeface="+mn-lt"/>
        </a:defRPr>
      </a:lvl7pPr>
      <a:lvl8pPr marL="2817813" indent="-236538" algn="l" rtl="0" eaLnBrk="1" fontAlgn="base" hangingPunct="1">
        <a:spcBef>
          <a:spcPct val="20000"/>
        </a:spcBef>
        <a:spcAft>
          <a:spcPct val="0"/>
        </a:spcAft>
        <a:buClr>
          <a:schemeClr val="tx1"/>
        </a:buClr>
        <a:buChar char="–"/>
        <a:defRPr sz="1200">
          <a:solidFill>
            <a:schemeClr val="tx1"/>
          </a:solidFill>
          <a:latin typeface="+mn-lt"/>
        </a:defRPr>
      </a:lvl8pPr>
      <a:lvl9pPr marL="3275013" indent="-236538" algn="l" rtl="0" eaLnBrk="1" fontAlgn="base" hangingPunct="1">
        <a:spcBef>
          <a:spcPct val="20000"/>
        </a:spcBef>
        <a:spcAft>
          <a:spcPct val="0"/>
        </a:spcAft>
        <a:buClr>
          <a:schemeClr val="tx1"/>
        </a:buClr>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9"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73567" y="76200"/>
            <a:ext cx="10363200" cy="685800"/>
          </a:xfrm>
          <a:prstGeom prst="rect">
            <a:avLst/>
          </a:prstGeom>
          <a:noFill/>
          <a:ln w="9525">
            <a:noFill/>
            <a:miter lim="800000"/>
            <a:headEnd/>
            <a:tailEnd/>
          </a:ln>
          <a:effectLst>
            <a:outerShdw dist="12700" dir="2700000" algn="ctr" rotWithShape="0">
              <a:srgbClr val="808080">
                <a:alpha val="25000"/>
              </a:srgbClr>
            </a:outerShdw>
          </a:effec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167217" y="941832"/>
            <a:ext cx="11808883" cy="5334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171451" y="6400800"/>
            <a:ext cx="2540000" cy="304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baseline="0">
                <a:solidFill>
                  <a:srgbClr val="B2B2B2"/>
                </a:solidFill>
                <a:effectLst/>
                <a:latin typeface="Georgia" pitchFamily="18" charset="0"/>
              </a:defRPr>
            </a:lvl1pPr>
          </a:lstStyle>
          <a:p>
            <a:fld id="{14EC9323-B1BB-46CB-96FE-F7116894DE34}" type="slidenum">
              <a:rPr lang="en-US"/>
              <a:pPr/>
              <a:t>‹#›</a:t>
            </a:fld>
            <a:endParaRPr lang="en-US" dirty="0">
              <a:solidFill>
                <a:schemeClr val="bg2"/>
              </a:solidFill>
            </a:endParaRPr>
          </a:p>
        </p:txBody>
      </p:sp>
      <p:sp>
        <p:nvSpPr>
          <p:cNvPr id="5" name="TextBox 4"/>
          <p:cNvSpPr txBox="1"/>
          <p:nvPr/>
        </p:nvSpPr>
        <p:spPr>
          <a:xfrm rot="20002283">
            <a:off x="2248778" y="2592499"/>
            <a:ext cx="7010892" cy="1938992"/>
          </a:xfrm>
          <a:prstGeom prst="rect">
            <a:avLst/>
          </a:prstGeom>
        </p:spPr>
        <p:txBody>
          <a:bodyPr wrap="square" rtlCol="0">
            <a:spAutoFit/>
          </a:bodyPr>
          <a:lstStyle/>
          <a:p>
            <a:pPr marL="0" marR="0" indent="0" algn="ctr" defTabSz="914400" rtl="0" eaLnBrk="0" fontAlgn="base" latinLnBrk="0" hangingPunct="0">
              <a:lnSpc>
                <a:spcPct val="100000"/>
              </a:lnSpc>
              <a:spcBef>
                <a:spcPct val="20000"/>
              </a:spcBef>
              <a:spcAft>
                <a:spcPct val="0"/>
              </a:spcAft>
              <a:buClr>
                <a:srgbClr val="6E7BBD"/>
              </a:buClr>
              <a:buSzTx/>
              <a:buFontTx/>
              <a:buNone/>
              <a:tabLst/>
            </a:pPr>
            <a:r>
              <a:rPr kumimoji="0" lang="en-US" sz="12000" u="none" strike="noStrike" kern="0" cap="none" spc="0" normalizeH="0" baseline="0" noProof="0" dirty="0">
                <a:ln>
                  <a:noFill/>
                </a:ln>
                <a:solidFill>
                  <a:schemeClr val="bg1">
                    <a:lumMod val="95000"/>
                  </a:schemeClr>
                </a:solidFill>
                <a:effectLst/>
                <a:uLnTx/>
                <a:uFillTx/>
                <a:latin typeface="+mj-lt"/>
                <a:ea typeface="+mn-ea"/>
                <a:cs typeface="+mn-cs"/>
              </a:rPr>
              <a:t>Draft</a:t>
            </a:r>
          </a:p>
        </p:txBody>
      </p:sp>
    </p:spTree>
    <p:extLst>
      <p:ext uri="{BB962C8B-B14F-4D97-AF65-F5344CB8AC3E}">
        <p14:creationId xmlns:p14="http://schemas.microsoft.com/office/powerpoint/2010/main" val="414554614"/>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44" r:id="rId7"/>
  </p:sldLayoutIdLst>
  <p:hf hdr="0" ftr="0" dt="0"/>
  <p:txStyles>
    <p:titleStyle>
      <a:lvl1pPr algn="l" rtl="0" eaLnBrk="0" fontAlgn="base" hangingPunct="0">
        <a:spcBef>
          <a:spcPct val="0"/>
        </a:spcBef>
        <a:spcAft>
          <a:spcPct val="0"/>
        </a:spcAft>
        <a:defRPr sz="2800">
          <a:solidFill>
            <a:srgbClr val="F3F3F3"/>
          </a:solidFill>
          <a:latin typeface="+mj-lt"/>
          <a:ea typeface="+mj-ea"/>
          <a:cs typeface="+mj-cs"/>
        </a:defRPr>
      </a:lvl1pPr>
      <a:lvl2pPr algn="l" rtl="0" eaLnBrk="0" fontAlgn="base" hangingPunct="0">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2pPr>
      <a:lvl3pPr algn="l" rtl="0" eaLnBrk="0" fontAlgn="base" hangingPunct="0">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3pPr>
      <a:lvl4pPr algn="l" rtl="0" eaLnBrk="0" fontAlgn="base" hangingPunct="0">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4pPr>
      <a:lvl5pPr algn="l" rtl="0" eaLnBrk="0" fontAlgn="base" hangingPunct="0">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5pPr>
      <a:lvl6pPr marL="457200" algn="l" rtl="0" fontAlgn="base">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6pPr>
      <a:lvl7pPr marL="914400" algn="l" rtl="0" fontAlgn="base">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7pPr>
      <a:lvl8pPr marL="1371600" algn="l" rtl="0" fontAlgn="base">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8pPr>
      <a:lvl9pPr marL="1828800" algn="l" rtl="0" fontAlgn="base">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9pPr>
    </p:titleStyle>
    <p:bodyStyle>
      <a:lvl1pPr marL="342900" indent="-342900" algn="l" rtl="0" eaLnBrk="0" fontAlgn="base" hangingPunct="0">
        <a:spcBef>
          <a:spcPct val="20000"/>
        </a:spcBef>
        <a:spcAft>
          <a:spcPct val="0"/>
        </a:spcAft>
        <a:buClr>
          <a:srgbClr val="6E7BBD"/>
        </a:buClr>
        <a:buChar char="•"/>
        <a:defRPr lang="en-US" sz="2000" b="0" i="0" dirty="0" smtClean="0">
          <a:solidFill>
            <a:schemeClr val="tx1"/>
          </a:solidFill>
          <a:latin typeface="Calibri" pitchFamily="34" charset="0"/>
          <a:ea typeface="+mn-ea"/>
          <a:cs typeface="Calibri" pitchFamily="34" charset="0"/>
        </a:defRPr>
      </a:lvl1pPr>
      <a:lvl2pPr marL="742950" indent="-285750" algn="l" rtl="0" eaLnBrk="0" fontAlgn="base" hangingPunct="0">
        <a:spcBef>
          <a:spcPct val="20000"/>
        </a:spcBef>
        <a:spcAft>
          <a:spcPct val="0"/>
        </a:spcAft>
        <a:buChar char="–"/>
        <a:defRPr lang="en-US" sz="1800" b="0" i="0" dirty="0" smtClean="0">
          <a:solidFill>
            <a:schemeClr val="tx1"/>
          </a:solidFill>
          <a:latin typeface="Calibri" pitchFamily="34" charset="0"/>
          <a:ea typeface="+mn-ea"/>
          <a:cs typeface="Calibri" pitchFamily="34" charset="0"/>
        </a:defRPr>
      </a:lvl2pPr>
      <a:lvl3pPr marL="1143000" indent="-228600" algn="l" rtl="0" eaLnBrk="0" fontAlgn="base" hangingPunct="0">
        <a:spcBef>
          <a:spcPct val="20000"/>
        </a:spcBef>
        <a:spcAft>
          <a:spcPct val="0"/>
        </a:spcAft>
        <a:buChar char="•"/>
        <a:defRPr lang="en-US" sz="1600" b="0" i="0" dirty="0" smtClean="0">
          <a:solidFill>
            <a:schemeClr val="tx1"/>
          </a:solidFill>
          <a:latin typeface="Calibri" pitchFamily="34" charset="0"/>
          <a:ea typeface="+mn-ea"/>
          <a:cs typeface="Calibri" pitchFamily="34" charset="0"/>
        </a:defRPr>
      </a:lvl3pPr>
      <a:lvl4pPr marL="1600200" indent="-228600" algn="l" rtl="0" eaLnBrk="0" fontAlgn="base" hangingPunct="0">
        <a:spcBef>
          <a:spcPct val="20000"/>
        </a:spcBef>
        <a:spcAft>
          <a:spcPct val="0"/>
        </a:spcAft>
        <a:buChar char="–"/>
        <a:defRPr lang="en-US" sz="1600" b="0" i="0" dirty="0" smtClean="0">
          <a:solidFill>
            <a:schemeClr val="tx1"/>
          </a:solidFill>
          <a:latin typeface="Calibri" pitchFamily="34" charset="0"/>
          <a:ea typeface="+mn-ea"/>
          <a:cs typeface="Calibri" pitchFamily="34" charset="0"/>
        </a:defRPr>
      </a:lvl4pPr>
      <a:lvl5pPr marL="2057400" indent="-228600" algn="l" rtl="0" eaLnBrk="0" fontAlgn="base" hangingPunct="0">
        <a:spcBef>
          <a:spcPct val="20000"/>
        </a:spcBef>
        <a:spcAft>
          <a:spcPct val="0"/>
        </a:spcAft>
        <a:buChar char="»"/>
        <a:defRPr lang="en-US" sz="1600" b="0" i="0" dirty="0" smtClean="0">
          <a:solidFill>
            <a:schemeClr val="tx1"/>
          </a:solidFill>
          <a:latin typeface="Calibri" pitchFamily="34" charset="0"/>
          <a:ea typeface="+mn-ea"/>
          <a:cs typeface="Calibri" pitchFamily="34" charset="0"/>
        </a:defRPr>
      </a:lvl5pPr>
      <a:lvl6pPr marL="2514600" indent="-228600" algn="l" rtl="0" fontAlgn="base">
        <a:spcBef>
          <a:spcPct val="20000"/>
        </a:spcBef>
        <a:spcAft>
          <a:spcPct val="0"/>
        </a:spcAft>
        <a:buChar char="»"/>
        <a:defRPr>
          <a:solidFill>
            <a:srgbClr val="686868"/>
          </a:solidFill>
          <a:latin typeface="+mj-lt"/>
          <a:ea typeface="+mn-ea"/>
        </a:defRPr>
      </a:lvl6pPr>
      <a:lvl7pPr marL="2971800" indent="-228600" algn="l" rtl="0" fontAlgn="base">
        <a:spcBef>
          <a:spcPct val="20000"/>
        </a:spcBef>
        <a:spcAft>
          <a:spcPct val="0"/>
        </a:spcAft>
        <a:buChar char="»"/>
        <a:defRPr>
          <a:solidFill>
            <a:srgbClr val="686868"/>
          </a:solidFill>
          <a:latin typeface="+mj-lt"/>
          <a:ea typeface="+mn-ea"/>
        </a:defRPr>
      </a:lvl7pPr>
      <a:lvl8pPr marL="3429000" indent="-228600" algn="l" rtl="0" fontAlgn="base">
        <a:spcBef>
          <a:spcPct val="20000"/>
        </a:spcBef>
        <a:spcAft>
          <a:spcPct val="0"/>
        </a:spcAft>
        <a:buChar char="»"/>
        <a:defRPr>
          <a:solidFill>
            <a:srgbClr val="686868"/>
          </a:solidFill>
          <a:latin typeface="+mj-lt"/>
          <a:ea typeface="+mn-ea"/>
        </a:defRPr>
      </a:lvl8pPr>
      <a:lvl9pPr marL="3886200" indent="-228600" algn="l" rtl="0" fontAlgn="base">
        <a:spcBef>
          <a:spcPct val="20000"/>
        </a:spcBef>
        <a:spcAft>
          <a:spcPct val="0"/>
        </a:spcAft>
        <a:buChar char="»"/>
        <a:defRPr>
          <a:solidFill>
            <a:srgbClr val="686868"/>
          </a:solidFill>
          <a:latin typeface="+mj-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grpSp>
        <p:nvGrpSpPr>
          <p:cNvPr id="2" name="Group 1"/>
          <p:cNvGrpSpPr/>
          <p:nvPr userDrawn="1"/>
        </p:nvGrpSpPr>
        <p:grpSpPr>
          <a:xfrm>
            <a:off x="-2" y="-1058"/>
            <a:ext cx="12192003" cy="840672"/>
            <a:chOff x="-1" y="-11332"/>
            <a:chExt cx="9144002" cy="840672"/>
          </a:xfrm>
        </p:grpSpPr>
        <p:sp>
          <p:nvSpPr>
            <p:cNvPr id="9" name="Rectangle 8"/>
            <p:cNvSpPr/>
            <p:nvPr userDrawn="1"/>
          </p:nvSpPr>
          <p:spPr bwMode="auto">
            <a:xfrm>
              <a:off x="0" y="-11332"/>
              <a:ext cx="9144000" cy="762000"/>
            </a:xfrm>
            <a:prstGeom prst="rect">
              <a:avLst/>
            </a:prstGeom>
            <a:solidFill>
              <a:srgbClr val="00346A"/>
            </a:solidFill>
            <a:ln w="12700">
              <a:solidFill>
                <a:srgbClr val="00346A"/>
              </a:solidFill>
              <a:miter lim="800000"/>
              <a:headEnd type="none" w="sm" len="sm"/>
              <a:tailEnd type="none" w="sm" len="sm"/>
            </a:ln>
          </p:spPr>
          <p:txBody>
            <a:bodyPr wrap="square" lIns="18288" tIns="18288" rIns="18288" bIns="18288" rtlCol="0" anchor="ctr" anchorCtr="1">
              <a:noAutofit/>
            </a:bodyPr>
            <a:lstStyle/>
            <a:p>
              <a:pPr algn="ctr">
                <a:spcBef>
                  <a:spcPct val="10000"/>
                </a:spcBef>
                <a:buClr>
                  <a:srgbClr val="000000"/>
                </a:buClr>
                <a:buSzPct val="85000"/>
              </a:pPr>
              <a:endParaRPr lang="en-US" sz="1600" dirty="0">
                <a:solidFill>
                  <a:srgbClr val="000000"/>
                </a:solidFill>
                <a:latin typeface="Calibri" pitchFamily="34" charset="0"/>
              </a:endParaRPr>
            </a:p>
          </p:txBody>
        </p:sp>
        <p:sp>
          <p:nvSpPr>
            <p:cNvPr id="11" name="Rectangle 10"/>
            <p:cNvSpPr/>
            <p:nvPr userDrawn="1"/>
          </p:nvSpPr>
          <p:spPr bwMode="gray">
            <a:xfrm>
              <a:off x="-1" y="750668"/>
              <a:ext cx="9144002" cy="78672"/>
            </a:xfrm>
            <a:prstGeom prst="rect">
              <a:avLst/>
            </a:prstGeom>
            <a:solidFill>
              <a:srgbClr val="978D85"/>
            </a:solidFill>
            <a:ln w="12700" cap="rnd" algn="ctr">
              <a:solidFill>
                <a:srgbClr val="978D85"/>
              </a:solidFill>
              <a:miter lim="800000"/>
              <a:headEnd/>
              <a:tailEnd/>
            </a:ln>
          </p:spPr>
          <p:txBody>
            <a:bodyPr lIns="182880" rtlCol="0" anchor="ctr" anchorCtr="1"/>
            <a:lstStyle/>
            <a:p>
              <a:pPr algn="ctr" eaLnBrk="0" hangingPunct="0">
                <a:lnSpc>
                  <a:spcPct val="106000"/>
                </a:lnSpc>
              </a:pPr>
              <a:endParaRPr lang="en-US" sz="1800" b="1" dirty="0">
                <a:solidFill>
                  <a:srgbClr val="FFFFFF"/>
                </a:solidFill>
              </a:endParaRPr>
            </a:p>
          </p:txBody>
        </p:sp>
      </p:grpSp>
      <p:sp>
        <p:nvSpPr>
          <p:cNvPr id="11267" name="Rectangle 3"/>
          <p:cNvSpPr>
            <a:spLocks noGrp="1" noChangeArrowheads="1"/>
          </p:cNvSpPr>
          <p:nvPr>
            <p:ph type="body" idx="1"/>
          </p:nvPr>
        </p:nvSpPr>
        <p:spPr bwMode="gray">
          <a:xfrm>
            <a:off x="529167" y="1154113"/>
            <a:ext cx="5353051" cy="5135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699717" name="Text Box 5"/>
          <p:cNvSpPr txBox="1">
            <a:spLocks noChangeArrowheads="1"/>
          </p:cNvSpPr>
          <p:nvPr/>
        </p:nvSpPr>
        <p:spPr bwMode="gray">
          <a:xfrm>
            <a:off x="5954936" y="6661954"/>
            <a:ext cx="282129" cy="146835"/>
          </a:xfrm>
          <a:prstGeom prst="rect">
            <a:avLst/>
          </a:prstGeom>
          <a:noFill/>
          <a:ln w="12700">
            <a:noFill/>
            <a:miter lim="800000"/>
            <a:headEnd/>
            <a:tailEnd/>
          </a:ln>
          <a:effectLst>
            <a:prstShdw prst="shdw17" dist="17961" dir="2700000">
              <a:srgbClr val="DDDDDD">
                <a:gamma/>
                <a:shade val="60000"/>
                <a:invGamma/>
              </a:srgbClr>
            </a:prstShdw>
          </a:effectLst>
        </p:spPr>
        <p:txBody>
          <a:bodyPr wrap="none" lIns="0" tIns="0" rIns="0" bIns="0" anchor="b" anchorCtr="1">
            <a:spAutoFit/>
          </a:bodyPr>
          <a:lstStyle/>
          <a:p>
            <a:pPr algn="ctr" eaLnBrk="0" hangingPunct="0">
              <a:lnSpc>
                <a:spcPct val="106000"/>
              </a:lnSpc>
              <a:buClr>
                <a:srgbClr val="000000"/>
              </a:buClr>
              <a:buSzPct val="65000"/>
              <a:buFont typeface="Wingdings" pitchFamily="2" charset="2"/>
              <a:buNone/>
              <a:defRPr/>
            </a:pPr>
            <a:r>
              <a:rPr lang="en-US" sz="900" dirty="0">
                <a:solidFill>
                  <a:srgbClr val="000000"/>
                </a:solidFill>
              </a:rPr>
              <a:t>- </a:t>
            </a:r>
            <a:fld id="{F60CB5CD-EBF5-4A56-9216-C30908A65B3F}" type="slidenum">
              <a:rPr lang="en-US" sz="900">
                <a:solidFill>
                  <a:srgbClr val="000000"/>
                </a:solidFill>
              </a:rPr>
              <a:pPr algn="ctr" eaLnBrk="0" hangingPunct="0">
                <a:lnSpc>
                  <a:spcPct val="106000"/>
                </a:lnSpc>
                <a:buClr>
                  <a:srgbClr val="000000"/>
                </a:buClr>
                <a:buSzPct val="65000"/>
                <a:buFont typeface="Wingdings" pitchFamily="2" charset="2"/>
                <a:buNone/>
                <a:defRPr/>
              </a:pPr>
              <a:t>‹#›</a:t>
            </a:fld>
            <a:r>
              <a:rPr lang="en-US" sz="900" dirty="0">
                <a:solidFill>
                  <a:srgbClr val="000000"/>
                </a:solidFill>
              </a:rPr>
              <a:t> -</a:t>
            </a:r>
          </a:p>
        </p:txBody>
      </p:sp>
    </p:spTree>
    <p:extLst>
      <p:ext uri="{BB962C8B-B14F-4D97-AF65-F5344CB8AC3E}">
        <p14:creationId xmlns:p14="http://schemas.microsoft.com/office/powerpoint/2010/main" val="3191266998"/>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 id="2147483720" r:id="rId14"/>
    <p:sldLayoutId id="2147483721" r:id="rId15"/>
    <p:sldLayoutId id="2147483722" r:id="rId16"/>
    <p:sldLayoutId id="2147483723" r:id="rId17"/>
    <p:sldLayoutId id="2147483724" r:id="rId18"/>
    <p:sldLayoutId id="2147483725" r:id="rId19"/>
    <p:sldLayoutId id="2147483726" r:id="rId20"/>
    <p:sldLayoutId id="2147483727" r:id="rId21"/>
    <p:sldLayoutId id="2147483728" r:id="rId22"/>
    <p:sldLayoutId id="2147483729" r:id="rId23"/>
    <p:sldLayoutId id="2147483730" r:id="rId24"/>
    <p:sldLayoutId id="2147483731" r:id="rId25"/>
    <p:sldLayoutId id="2147483732" r:id="rId26"/>
    <p:sldLayoutId id="2147483733" r:id="rId27"/>
    <p:sldLayoutId id="2147483734" r:id="rId28"/>
    <p:sldLayoutId id="2147483735" r:id="rId29"/>
    <p:sldLayoutId id="2147483736" r:id="rId30"/>
    <p:sldLayoutId id="2147483737" r:id="rId31"/>
    <p:sldLayoutId id="2147483738" r:id="rId32"/>
    <p:sldLayoutId id="2147483739" r:id="rId33"/>
    <p:sldLayoutId id="2147483740" r:id="rId34"/>
    <p:sldLayoutId id="2147483741" r:id="rId35"/>
    <p:sldLayoutId id="2147483742" r:id="rId36"/>
    <p:sldLayoutId id="2147483743" r:id="rId37"/>
  </p:sldLayoutIdLst>
  <p:txStyles>
    <p:titleStyle>
      <a:lvl1pPr algn="l" rtl="0" eaLnBrk="1" fontAlgn="base" hangingPunct="1">
        <a:lnSpc>
          <a:spcPct val="106000"/>
        </a:lnSpc>
        <a:spcBef>
          <a:spcPct val="0"/>
        </a:spcBef>
        <a:spcAft>
          <a:spcPct val="0"/>
        </a:spcAft>
        <a:defRPr sz="3000" b="0">
          <a:solidFill>
            <a:schemeClr val="bg1"/>
          </a:solidFill>
          <a:latin typeface="Georgia" pitchFamily="18" charset="0"/>
          <a:ea typeface="+mj-ea"/>
          <a:cs typeface="+mj-cs"/>
        </a:defRPr>
      </a:lvl1pPr>
      <a:lvl2pPr algn="l" rtl="0" eaLnBrk="1" fontAlgn="base" hangingPunct="1">
        <a:lnSpc>
          <a:spcPct val="106000"/>
        </a:lnSpc>
        <a:spcBef>
          <a:spcPct val="0"/>
        </a:spcBef>
        <a:spcAft>
          <a:spcPct val="0"/>
        </a:spcAft>
        <a:defRPr sz="1600" b="1">
          <a:solidFill>
            <a:schemeClr val="tx1"/>
          </a:solidFill>
          <a:latin typeface="Arial" charset="0"/>
        </a:defRPr>
      </a:lvl2pPr>
      <a:lvl3pPr algn="l" rtl="0" eaLnBrk="1" fontAlgn="base" hangingPunct="1">
        <a:lnSpc>
          <a:spcPct val="106000"/>
        </a:lnSpc>
        <a:spcBef>
          <a:spcPct val="0"/>
        </a:spcBef>
        <a:spcAft>
          <a:spcPct val="0"/>
        </a:spcAft>
        <a:defRPr sz="1600" b="1">
          <a:solidFill>
            <a:schemeClr val="tx1"/>
          </a:solidFill>
          <a:latin typeface="Arial" charset="0"/>
        </a:defRPr>
      </a:lvl3pPr>
      <a:lvl4pPr algn="l" rtl="0" eaLnBrk="1" fontAlgn="base" hangingPunct="1">
        <a:lnSpc>
          <a:spcPct val="106000"/>
        </a:lnSpc>
        <a:spcBef>
          <a:spcPct val="0"/>
        </a:spcBef>
        <a:spcAft>
          <a:spcPct val="0"/>
        </a:spcAft>
        <a:defRPr sz="1600" b="1">
          <a:solidFill>
            <a:schemeClr val="tx1"/>
          </a:solidFill>
          <a:latin typeface="Arial" charset="0"/>
        </a:defRPr>
      </a:lvl4pPr>
      <a:lvl5pPr algn="l" rtl="0" eaLnBrk="1" fontAlgn="base" hangingPunct="1">
        <a:lnSpc>
          <a:spcPct val="106000"/>
        </a:lnSpc>
        <a:spcBef>
          <a:spcPct val="0"/>
        </a:spcBef>
        <a:spcAft>
          <a:spcPct val="0"/>
        </a:spcAft>
        <a:defRPr sz="1600" b="1">
          <a:solidFill>
            <a:schemeClr val="tx1"/>
          </a:solidFill>
          <a:latin typeface="Arial" charset="0"/>
        </a:defRPr>
      </a:lvl5pPr>
      <a:lvl6pPr marL="457200" algn="l" rtl="0" eaLnBrk="1" fontAlgn="base" hangingPunct="1">
        <a:lnSpc>
          <a:spcPct val="106000"/>
        </a:lnSpc>
        <a:spcBef>
          <a:spcPct val="0"/>
        </a:spcBef>
        <a:spcAft>
          <a:spcPct val="0"/>
        </a:spcAft>
        <a:defRPr sz="1600" b="1">
          <a:solidFill>
            <a:schemeClr val="tx1"/>
          </a:solidFill>
          <a:latin typeface="Arial" charset="0"/>
        </a:defRPr>
      </a:lvl6pPr>
      <a:lvl7pPr marL="914400" algn="l" rtl="0" eaLnBrk="1" fontAlgn="base" hangingPunct="1">
        <a:lnSpc>
          <a:spcPct val="106000"/>
        </a:lnSpc>
        <a:spcBef>
          <a:spcPct val="0"/>
        </a:spcBef>
        <a:spcAft>
          <a:spcPct val="0"/>
        </a:spcAft>
        <a:defRPr sz="1600" b="1">
          <a:solidFill>
            <a:schemeClr val="tx1"/>
          </a:solidFill>
          <a:latin typeface="Arial" charset="0"/>
        </a:defRPr>
      </a:lvl7pPr>
      <a:lvl8pPr marL="1371600" algn="l" rtl="0" eaLnBrk="1" fontAlgn="base" hangingPunct="1">
        <a:lnSpc>
          <a:spcPct val="106000"/>
        </a:lnSpc>
        <a:spcBef>
          <a:spcPct val="0"/>
        </a:spcBef>
        <a:spcAft>
          <a:spcPct val="0"/>
        </a:spcAft>
        <a:defRPr sz="1600" b="1">
          <a:solidFill>
            <a:schemeClr val="tx1"/>
          </a:solidFill>
          <a:latin typeface="Arial" charset="0"/>
        </a:defRPr>
      </a:lvl8pPr>
      <a:lvl9pPr marL="1828800" algn="l" rtl="0" eaLnBrk="1" fontAlgn="base" hangingPunct="1">
        <a:lnSpc>
          <a:spcPct val="106000"/>
        </a:lnSpc>
        <a:spcBef>
          <a:spcPct val="0"/>
        </a:spcBef>
        <a:spcAft>
          <a:spcPct val="0"/>
        </a:spcAft>
        <a:defRPr sz="1600" b="1">
          <a:solidFill>
            <a:schemeClr val="tx1"/>
          </a:solidFill>
          <a:latin typeface="Arial" charset="0"/>
        </a:defRPr>
      </a:lvl9pPr>
    </p:titleStyle>
    <p:bodyStyle>
      <a:lvl1pPr marL="342900" indent="-342900" algn="l" rtl="0" eaLnBrk="1" fontAlgn="base" hangingPunct="1">
        <a:lnSpc>
          <a:spcPct val="106000"/>
        </a:lnSpc>
        <a:spcBef>
          <a:spcPct val="80000"/>
        </a:spcBef>
        <a:spcAft>
          <a:spcPct val="0"/>
        </a:spcAft>
        <a:buClr>
          <a:schemeClr val="tx1"/>
        </a:buClr>
        <a:buSzPct val="80000"/>
        <a:defRPr sz="1800">
          <a:solidFill>
            <a:schemeClr val="tx1"/>
          </a:solidFill>
          <a:latin typeface="Verdana" pitchFamily="34" charset="0"/>
          <a:ea typeface="Verdana" pitchFamily="34" charset="0"/>
          <a:cs typeface="Verdana" pitchFamily="34" charset="0"/>
        </a:defRPr>
      </a:lvl1pPr>
      <a:lvl2pPr marL="169863" indent="-168275" algn="l" rtl="0" eaLnBrk="1" fontAlgn="base" hangingPunct="1">
        <a:lnSpc>
          <a:spcPct val="106000"/>
        </a:lnSpc>
        <a:spcBef>
          <a:spcPct val="80000"/>
        </a:spcBef>
        <a:spcAft>
          <a:spcPct val="0"/>
        </a:spcAft>
        <a:buClr>
          <a:schemeClr val="tx1"/>
        </a:buClr>
        <a:buFont typeface="Wingdings 2" pitchFamily="18" charset="2"/>
        <a:buChar char="¡"/>
        <a:defRPr sz="1800">
          <a:solidFill>
            <a:schemeClr val="tx1"/>
          </a:solidFill>
          <a:latin typeface="Verdana" pitchFamily="34" charset="0"/>
          <a:ea typeface="Verdana" pitchFamily="34" charset="0"/>
          <a:cs typeface="Verdana" pitchFamily="34" charset="0"/>
        </a:defRPr>
      </a:lvl2pPr>
      <a:lvl3pPr marL="344488" indent="-173038" algn="l" rtl="0" eaLnBrk="1" fontAlgn="base" hangingPunct="1">
        <a:lnSpc>
          <a:spcPct val="106000"/>
        </a:lnSpc>
        <a:spcBef>
          <a:spcPct val="40000"/>
        </a:spcBef>
        <a:spcAft>
          <a:spcPct val="0"/>
        </a:spcAft>
        <a:buClr>
          <a:schemeClr val="tx1"/>
        </a:buClr>
        <a:buFont typeface="Arial" charset="0"/>
        <a:buChar char="–"/>
        <a:defRPr sz="1600">
          <a:solidFill>
            <a:schemeClr val="tx1"/>
          </a:solidFill>
          <a:latin typeface="Georgia" pitchFamily="18" charset="0"/>
          <a:ea typeface="Verdana" pitchFamily="34" charset="0"/>
          <a:cs typeface="Verdana" pitchFamily="34" charset="0"/>
        </a:defRPr>
      </a:lvl3pPr>
      <a:lvl4pPr marL="517525" indent="-171450" algn="l" rtl="0" eaLnBrk="1" fontAlgn="base" hangingPunct="1">
        <a:lnSpc>
          <a:spcPct val="106000"/>
        </a:lnSpc>
        <a:spcBef>
          <a:spcPct val="20000"/>
        </a:spcBef>
        <a:spcAft>
          <a:spcPct val="0"/>
        </a:spcAft>
        <a:buClr>
          <a:schemeClr val="tx1"/>
        </a:buClr>
        <a:buChar char="•"/>
        <a:defRPr sz="1600">
          <a:solidFill>
            <a:schemeClr val="tx1"/>
          </a:solidFill>
          <a:latin typeface="Georgia" pitchFamily="18" charset="0"/>
        </a:defRPr>
      </a:lvl4pPr>
      <a:lvl5pPr marL="914400" indent="-236538" algn="l" rtl="0" eaLnBrk="1" fontAlgn="base" hangingPunct="1">
        <a:spcBef>
          <a:spcPct val="20000"/>
        </a:spcBef>
        <a:spcAft>
          <a:spcPct val="0"/>
        </a:spcAft>
        <a:buClr>
          <a:schemeClr val="tx1"/>
        </a:buClr>
        <a:buFont typeface="Verdana" pitchFamily="34" charset="0"/>
        <a:buChar char="»"/>
        <a:defRPr sz="1400" i="1">
          <a:solidFill>
            <a:schemeClr val="tx1"/>
          </a:solidFill>
          <a:latin typeface="Georgia" pitchFamily="18" charset="0"/>
        </a:defRPr>
      </a:lvl5pPr>
      <a:lvl6pPr marL="1903413" indent="-236538" algn="l" rtl="0" eaLnBrk="1" fontAlgn="base" hangingPunct="1">
        <a:spcBef>
          <a:spcPct val="20000"/>
        </a:spcBef>
        <a:spcAft>
          <a:spcPct val="0"/>
        </a:spcAft>
        <a:buClr>
          <a:schemeClr val="tx1"/>
        </a:buClr>
        <a:buChar char="–"/>
        <a:defRPr sz="1200">
          <a:solidFill>
            <a:schemeClr val="tx1"/>
          </a:solidFill>
          <a:latin typeface="+mn-lt"/>
        </a:defRPr>
      </a:lvl6pPr>
      <a:lvl7pPr marL="2360613" indent="-236538" algn="l" rtl="0" eaLnBrk="1" fontAlgn="base" hangingPunct="1">
        <a:spcBef>
          <a:spcPct val="20000"/>
        </a:spcBef>
        <a:spcAft>
          <a:spcPct val="0"/>
        </a:spcAft>
        <a:buClr>
          <a:schemeClr val="tx1"/>
        </a:buClr>
        <a:buChar char="–"/>
        <a:defRPr sz="1200">
          <a:solidFill>
            <a:schemeClr val="tx1"/>
          </a:solidFill>
          <a:latin typeface="+mn-lt"/>
        </a:defRPr>
      </a:lvl7pPr>
      <a:lvl8pPr marL="2817813" indent="-236538" algn="l" rtl="0" eaLnBrk="1" fontAlgn="base" hangingPunct="1">
        <a:spcBef>
          <a:spcPct val="20000"/>
        </a:spcBef>
        <a:spcAft>
          <a:spcPct val="0"/>
        </a:spcAft>
        <a:buClr>
          <a:schemeClr val="tx1"/>
        </a:buClr>
        <a:buChar char="–"/>
        <a:defRPr sz="1200">
          <a:solidFill>
            <a:schemeClr val="tx1"/>
          </a:solidFill>
          <a:latin typeface="+mn-lt"/>
        </a:defRPr>
      </a:lvl8pPr>
      <a:lvl9pPr marL="3275013" indent="-236538" algn="l" rtl="0" eaLnBrk="1" fontAlgn="base" hangingPunct="1">
        <a:spcBef>
          <a:spcPct val="20000"/>
        </a:spcBef>
        <a:spcAft>
          <a:spcPct val="0"/>
        </a:spcAft>
        <a:buClr>
          <a:schemeClr val="tx1"/>
        </a:buClr>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hyperlink" Target="https://workday.yale.edu/sites/default/files/files/ISR%20Defect%20Template.docx" TargetMode="External"/><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hyperlink" Target="https://projects.yale.edu/ERP01/Project%20Documents/Impacted%20Systems/Test%20Plan/ISR%20Test%20Plan_Waves2_3_Jan12.xlsx" TargetMode="External"/><Relationship Id="rId2" Type="http://schemas.openxmlformats.org/officeDocument/2006/relationships/hyperlink" Target="https://projects.yale.edu/ERP01/Project%20Documents/Impacted%20Systems/Test%20Plan/ISR%20Test%20Plan_Wave1_Jan12.xlsx" TargetMode="Externa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2.xml"/><Relationship Id="rId1" Type="http://schemas.openxmlformats.org/officeDocument/2006/relationships/vmlDrawing" Target="../drawings/vmlDrawing2.vml"/><Relationship Id="rId5" Type="http://schemas.openxmlformats.org/officeDocument/2006/relationships/image" Target="../media/image8.emf"/><Relationship Id="rId4" Type="http://schemas.openxmlformats.org/officeDocument/2006/relationships/oleObject" Target="file:///C:\Users\lf286\Desktop\BSG%20Stuff\ISR%20Stuff\PeopleHub\Copy%20of%20HCM-SIT%20Datasheet%20(003)%20(004).xls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_rels/slide25.xml.rels><?xml version="1.0" encoding="UTF-8" standalone="yes"?>
<Relationships xmlns="http://schemas.openxmlformats.org/package/2006/relationships"><Relationship Id="rId3" Type="http://schemas.openxmlformats.org/officeDocument/2006/relationships/hyperlink" Target="mailto:coa@yale.edu" TargetMode="External"/><Relationship Id="rId2" Type="http://schemas.openxmlformats.org/officeDocument/2006/relationships/notesSlide" Target="../notesSlides/notesSlide12.xml"/><Relationship Id="rId1" Type="http://schemas.openxmlformats.org/officeDocument/2006/relationships/slideLayout" Target="../slideLayouts/slideLayout12.xml"/><Relationship Id="rId4" Type="http://schemas.openxmlformats.org/officeDocument/2006/relationships/hyperlink" Target="https://your.yale.edu/work-yale/finance-and-business-operations/chart-accounts-coa/workday-chart-accounts"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oleObject" Target="file:///C:\Users\lf286\Desktop\BSG%20Stuff\ISR%20Stuff\PeopleHub\Copy%20of%20SIT%20testcases.xlsx" TargetMode="External"/><Relationship Id="rId2" Type="http://schemas.openxmlformats.org/officeDocument/2006/relationships/slideLayout" Target="../slideLayouts/slideLayout12.xml"/><Relationship Id="rId1" Type="http://schemas.openxmlformats.org/officeDocument/2006/relationships/vmlDrawing" Target="../drawings/vmlDrawing3.vml"/><Relationship Id="rId4" Type="http://schemas.openxmlformats.org/officeDocument/2006/relationships/image" Target="../media/image9.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3.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7.emf"/><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hyperlink" Target="https://workday.yale.edu/impacted-systems" TargetMode="External"/><Relationship Id="rId4" Type="http://schemas.openxmlformats.org/officeDocument/2006/relationships/hyperlink" Target="ISR%20Integration%20Testing%20Checklis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ctrTitle" sz="quarter"/>
          </p:nvPr>
        </p:nvSpPr>
        <p:spPr>
          <a:xfrm>
            <a:off x="1728697" y="3726987"/>
            <a:ext cx="6581775" cy="643823"/>
          </a:xfrm>
        </p:spPr>
        <p:txBody>
          <a:bodyPr>
            <a:normAutofit/>
          </a:bodyPr>
          <a:lstStyle/>
          <a:p>
            <a:pPr>
              <a:spcBef>
                <a:spcPts val="1725"/>
              </a:spcBef>
            </a:pPr>
            <a:r>
              <a:rPr lang="en-US" i="1" dirty="0">
                <a:solidFill>
                  <a:srgbClr val="002060"/>
                </a:solidFill>
              </a:rPr>
              <a:t>Workday@Yale</a:t>
            </a:r>
          </a:p>
        </p:txBody>
      </p:sp>
      <p:sp>
        <p:nvSpPr>
          <p:cNvPr id="21507" name="Rectangle 3"/>
          <p:cNvSpPr>
            <a:spLocks noGrp="1" noChangeArrowheads="1"/>
          </p:cNvSpPr>
          <p:nvPr>
            <p:ph type="subTitle" sz="quarter" idx="1"/>
          </p:nvPr>
        </p:nvSpPr>
        <p:spPr>
          <a:xfrm>
            <a:off x="1845746" y="4451493"/>
            <a:ext cx="8547245" cy="640461"/>
          </a:xfrm>
        </p:spPr>
        <p:txBody>
          <a:bodyPr/>
          <a:lstStyle/>
          <a:p>
            <a:pPr marL="0" indent="0"/>
            <a:r>
              <a:rPr lang="en-US" b="1" dirty="0">
                <a:solidFill>
                  <a:srgbClr val="002060"/>
                </a:solidFill>
                <a:latin typeface="Georgia" pitchFamily="18" charset="0"/>
                <a:ea typeface="+mj-ea"/>
                <a:cs typeface="+mj-cs"/>
              </a:rPr>
              <a:t>ISR Testing/Questions </a:t>
            </a:r>
          </a:p>
          <a:p>
            <a:pPr marL="0" indent="0"/>
            <a:endParaRPr lang="en-US" b="1" dirty="0">
              <a:solidFill>
                <a:srgbClr val="002060"/>
              </a:solidFill>
              <a:latin typeface="Georgia" pitchFamily="18" charset="0"/>
              <a:ea typeface="+mj-ea"/>
              <a:cs typeface="+mj-cs"/>
            </a:endParaRPr>
          </a:p>
        </p:txBody>
      </p:sp>
      <p:sp>
        <p:nvSpPr>
          <p:cNvPr id="20484" name="Rectangle 4"/>
          <p:cNvSpPr>
            <a:spLocks noChangeArrowheads="1"/>
          </p:cNvSpPr>
          <p:nvPr/>
        </p:nvSpPr>
        <p:spPr bwMode="gray">
          <a:xfrm>
            <a:off x="2416176" y="5617286"/>
            <a:ext cx="2037417" cy="205184"/>
          </a:xfrm>
          <a:prstGeom prst="rect">
            <a:avLst/>
          </a:prstGeom>
          <a:noFill/>
          <a:ln w="9525">
            <a:noFill/>
            <a:miter lim="800000"/>
            <a:headEnd/>
            <a:tailEnd/>
          </a:ln>
        </p:spPr>
        <p:txBody>
          <a:bodyPr wrap="none" lIns="0" tIns="0" rIns="0" bIns="0">
            <a:spAutoFit/>
          </a:bodyPr>
          <a:lstStyle/>
          <a:p>
            <a:pPr eaLnBrk="0" hangingPunct="0">
              <a:lnSpc>
                <a:spcPts val="1600"/>
              </a:lnSpc>
              <a:spcBef>
                <a:spcPct val="15000"/>
              </a:spcBef>
              <a:buSzPct val="80000"/>
              <a:defRPr/>
            </a:pPr>
            <a:r>
              <a:rPr lang="en-US" kern="0" dirty="0">
                <a:solidFill>
                  <a:sysClr val="windowText" lastClr="000000"/>
                </a:solidFill>
                <a:latin typeface="Verdana" panose="020B0604030504040204" pitchFamily="34" charset="0"/>
                <a:ea typeface="Verdana" panose="020B0604030504040204" pitchFamily="34" charset="0"/>
                <a:cs typeface="Verdana" panose="020B0604030504040204" pitchFamily="34" charset="0"/>
              </a:rPr>
              <a:t>January 23, 2017</a:t>
            </a:r>
          </a:p>
        </p:txBody>
      </p:sp>
    </p:spTree>
    <p:extLst>
      <p:ext uri="{BB962C8B-B14F-4D97-AF65-F5344CB8AC3E}">
        <p14:creationId xmlns:p14="http://schemas.microsoft.com/office/powerpoint/2010/main" val="25168486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5969" y="1156008"/>
            <a:ext cx="11277600" cy="5016956"/>
          </a:xfrm>
        </p:spPr>
        <p:txBody>
          <a:bodyPr>
            <a:normAutofit/>
          </a:bodyPr>
          <a:lstStyle/>
          <a:p>
            <a:pPr marL="457200" indent="-457200">
              <a:buFont typeface="Arial" panose="020B0604020202020204" pitchFamily="34" charset="0"/>
              <a:buChar char="•"/>
            </a:pPr>
            <a:r>
              <a:rPr lang="en-US" sz="3000" dirty="0"/>
              <a:t>Templated scenarios created for integration testing</a:t>
            </a:r>
          </a:p>
          <a:p>
            <a:pPr marL="457200" indent="-457200">
              <a:buFont typeface="Arial" panose="020B0604020202020204" pitchFamily="34" charset="0"/>
              <a:buChar char="•"/>
            </a:pPr>
            <a:r>
              <a:rPr lang="en-US" sz="3000" dirty="0"/>
              <a:t>1 test scenario per integration</a:t>
            </a:r>
          </a:p>
          <a:p>
            <a:pPr marL="457200" indent="-457200">
              <a:buFont typeface="Arial" panose="020B0604020202020204" pitchFamily="34" charset="0"/>
              <a:buChar char="•"/>
            </a:pPr>
            <a:r>
              <a:rPr lang="en-US" sz="3000" dirty="0"/>
              <a:t>5 steps per test scenario</a:t>
            </a:r>
          </a:p>
          <a:p>
            <a:pPr marL="457200" indent="-457200">
              <a:buFont typeface="Arial" panose="020B0604020202020204" pitchFamily="34" charset="0"/>
              <a:buChar char="•"/>
            </a:pPr>
            <a:r>
              <a:rPr lang="en-US" sz="3000" dirty="0"/>
              <a:t>These have been uploaded into HP-ALM tool for Wave 1 and will be loaded for waves 2 and 3.  Please validate these with your ISR </a:t>
            </a:r>
            <a:r>
              <a:rPr lang="en-US" sz="3000" dirty="0" err="1"/>
              <a:t>PoC</a:t>
            </a:r>
            <a:r>
              <a:rPr lang="en-US" sz="3000" dirty="0"/>
              <a:t>.</a:t>
            </a:r>
          </a:p>
          <a:p>
            <a:pPr marL="914400" lvl="1" indent="-457200"/>
            <a:endParaRPr lang="en-US" sz="2600" dirty="0"/>
          </a:p>
          <a:p>
            <a:pPr marL="457200" indent="-457200">
              <a:buFont typeface="Arial" panose="020B0604020202020204" pitchFamily="34" charset="0"/>
              <a:buChar char="•"/>
            </a:pPr>
            <a:endParaRPr lang="en-US" sz="3000" dirty="0"/>
          </a:p>
          <a:p>
            <a:pPr marL="457200" indent="-457200">
              <a:buFont typeface="Arial" panose="020B0604020202020204" pitchFamily="34" charset="0"/>
              <a:buChar char="•"/>
            </a:pPr>
            <a:endParaRPr lang="en-US" sz="3000" dirty="0"/>
          </a:p>
          <a:p>
            <a:pPr marL="1552575" lvl="4" indent="-342900">
              <a:buFont typeface="Arial" panose="020B0604020202020204" pitchFamily="34" charset="0"/>
              <a:buChar char="•"/>
            </a:pPr>
            <a:endParaRPr lang="en-US" sz="2400" dirty="0"/>
          </a:p>
        </p:txBody>
      </p:sp>
      <p:sp>
        <p:nvSpPr>
          <p:cNvPr id="3" name="Title 2"/>
          <p:cNvSpPr>
            <a:spLocks noGrp="1"/>
          </p:cNvSpPr>
          <p:nvPr>
            <p:ph type="title"/>
          </p:nvPr>
        </p:nvSpPr>
        <p:spPr>
          <a:xfrm>
            <a:off x="359774" y="225815"/>
            <a:ext cx="11127316" cy="387798"/>
          </a:xfrm>
        </p:spPr>
        <p:txBody>
          <a:bodyPr/>
          <a:lstStyle/>
          <a:p>
            <a:r>
              <a:rPr lang="en-US" dirty="0"/>
              <a:t>Integration Test Scenarios</a:t>
            </a:r>
          </a:p>
        </p:txBody>
      </p:sp>
    </p:spTree>
    <p:extLst>
      <p:ext uri="{BB962C8B-B14F-4D97-AF65-F5344CB8AC3E}">
        <p14:creationId xmlns:p14="http://schemas.microsoft.com/office/powerpoint/2010/main" val="29607987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p:txBody>
          <a:bodyPr/>
          <a:lstStyle/>
          <a:p>
            <a:pPr marL="0" indent="0"/>
            <a:r>
              <a:rPr lang="en-US" sz="2000" dirty="0"/>
              <a:t>These vary depending on whether or not it involves a service. In general, the steps are:</a:t>
            </a:r>
          </a:p>
          <a:p>
            <a:pPr marL="458788" lvl="1" indent="-457200">
              <a:buFont typeface="+mj-lt"/>
              <a:buAutoNum type="arabicPeriod"/>
            </a:pPr>
            <a:r>
              <a:rPr lang="en-US" sz="2000" dirty="0"/>
              <a:t>Generate the file/Connect to the service</a:t>
            </a:r>
          </a:p>
          <a:p>
            <a:pPr marL="458788" lvl="1" indent="-457200">
              <a:buFont typeface="+mj-lt"/>
              <a:buAutoNum type="arabicPeriod"/>
            </a:pPr>
            <a:r>
              <a:rPr lang="en-US" sz="2000" dirty="0"/>
              <a:t>Upload file/pass data values</a:t>
            </a:r>
          </a:p>
          <a:p>
            <a:pPr marL="458788" lvl="1" indent="-457200">
              <a:buFont typeface="+mj-lt"/>
              <a:buAutoNum type="arabicPeriod"/>
            </a:pPr>
            <a:r>
              <a:rPr lang="en-US" sz="2000" dirty="0"/>
              <a:t>Retrieve the file/respond with results</a:t>
            </a:r>
          </a:p>
          <a:p>
            <a:pPr marL="458788" lvl="1" indent="-457200">
              <a:buFont typeface="+mj-lt"/>
              <a:buAutoNum type="arabicPeriod"/>
            </a:pPr>
            <a:r>
              <a:rPr lang="en-US" sz="2000" dirty="0"/>
              <a:t>Consume the file/results</a:t>
            </a:r>
          </a:p>
          <a:p>
            <a:pPr marL="458788" lvl="1" indent="-457200">
              <a:buFont typeface="+mj-lt"/>
              <a:buAutoNum type="arabicPeriod"/>
            </a:pPr>
            <a:r>
              <a:rPr lang="en-US" sz="2000" dirty="0"/>
              <a:t>Validate the data</a:t>
            </a:r>
          </a:p>
          <a:p>
            <a:pPr marL="458788" lvl="1" indent="-457200">
              <a:buFont typeface="+mj-lt"/>
              <a:buAutoNum type="arabicPeriod"/>
            </a:pPr>
            <a:endParaRPr lang="en-US" sz="2000" dirty="0"/>
          </a:p>
        </p:txBody>
      </p:sp>
      <p:sp>
        <p:nvSpPr>
          <p:cNvPr id="6" name="Text Placeholder 5"/>
          <p:cNvSpPr>
            <a:spLocks noGrp="1"/>
          </p:cNvSpPr>
          <p:nvPr>
            <p:ph type="body" sz="quarter" idx="14"/>
          </p:nvPr>
        </p:nvSpPr>
        <p:spPr>
          <a:xfrm>
            <a:off x="524256" y="2289379"/>
            <a:ext cx="5352288" cy="2703736"/>
          </a:xfrm>
        </p:spPr>
        <p:txBody>
          <a:bodyPr/>
          <a:lstStyle/>
          <a:p>
            <a:pPr marL="514350" indent="-514350">
              <a:buFont typeface="+mj-lt"/>
              <a:buAutoNum type="arabicPeriod"/>
            </a:pPr>
            <a:r>
              <a:rPr lang="en-US" sz="2000" dirty="0"/>
              <a:t>System connects to MFT Server</a:t>
            </a:r>
          </a:p>
          <a:p>
            <a:pPr marL="514350" indent="-514350">
              <a:buFont typeface="+mj-lt"/>
              <a:buAutoNum type="arabicPeriod"/>
            </a:pPr>
            <a:r>
              <a:rPr lang="en-US" sz="2000" dirty="0"/>
              <a:t>System uploads file to MFT Server</a:t>
            </a:r>
          </a:p>
          <a:p>
            <a:pPr marL="514350" indent="-514350">
              <a:buFont typeface="+mj-lt"/>
              <a:buAutoNum type="arabicPeriod"/>
            </a:pPr>
            <a:r>
              <a:rPr lang="en-US" sz="2000" dirty="0"/>
              <a:t>Integration receives file</a:t>
            </a:r>
          </a:p>
          <a:p>
            <a:pPr marL="514350" indent="-514350">
              <a:buFont typeface="+mj-lt"/>
              <a:buAutoNum type="arabicPeriod"/>
            </a:pPr>
            <a:r>
              <a:rPr lang="en-US" sz="2000" dirty="0"/>
              <a:t>Integration processes file</a:t>
            </a:r>
          </a:p>
          <a:p>
            <a:pPr marL="514350" indent="-514350">
              <a:buFont typeface="+mj-lt"/>
              <a:buAutoNum type="arabicPeriod"/>
            </a:pPr>
            <a:r>
              <a:rPr lang="en-US" sz="2000" dirty="0"/>
              <a:t>System owner validates data</a:t>
            </a:r>
          </a:p>
          <a:p>
            <a:pPr>
              <a:buFont typeface="+mj-lt"/>
              <a:buAutoNum type="arabicPeriod"/>
            </a:pPr>
            <a:endParaRPr lang="en-US" sz="2000" dirty="0"/>
          </a:p>
        </p:txBody>
      </p:sp>
      <p:sp>
        <p:nvSpPr>
          <p:cNvPr id="4" name="Title 3"/>
          <p:cNvSpPr>
            <a:spLocks noGrp="1"/>
          </p:cNvSpPr>
          <p:nvPr>
            <p:ph type="title"/>
          </p:nvPr>
        </p:nvSpPr>
        <p:spPr>
          <a:xfrm>
            <a:off x="359774" y="146611"/>
            <a:ext cx="11127316" cy="456728"/>
          </a:xfrm>
        </p:spPr>
        <p:txBody>
          <a:bodyPr/>
          <a:lstStyle/>
          <a:p>
            <a:r>
              <a:rPr lang="en-US" dirty="0"/>
              <a:t>Integration Test Scenario Steps</a:t>
            </a:r>
          </a:p>
        </p:txBody>
      </p:sp>
      <p:sp>
        <p:nvSpPr>
          <p:cNvPr id="7" name="TextBox 6"/>
          <p:cNvSpPr txBox="1"/>
          <p:nvPr/>
        </p:nvSpPr>
        <p:spPr>
          <a:xfrm>
            <a:off x="524256" y="938463"/>
            <a:ext cx="10039470" cy="456022"/>
          </a:xfrm>
          <a:prstGeom prst="rect">
            <a:avLst/>
          </a:prstGeom>
        </p:spPr>
        <p:txBody>
          <a:bodyPr wrap="square" rtlCol="0">
            <a:spAutoFit/>
          </a:bodyPr>
          <a:lstStyle/>
          <a:p>
            <a:pPr marL="1588" algn="l" rtl="0" fontAlgn="base">
              <a:lnSpc>
                <a:spcPct val="106000"/>
              </a:lnSpc>
              <a:spcBef>
                <a:spcPct val="80000"/>
              </a:spcBef>
              <a:spcAft>
                <a:spcPct val="0"/>
              </a:spcAft>
              <a:buClr>
                <a:srgbClr val="000000"/>
              </a:buClr>
            </a:pPr>
            <a:r>
              <a:rPr lang="en-US" sz="2400" b="1" kern="1200" dirty="0">
                <a:solidFill>
                  <a:srgbClr val="000000"/>
                </a:solidFill>
                <a:latin typeface="Arial"/>
                <a:ea typeface="+mn-ea"/>
                <a:cs typeface="Arial" charset="0"/>
              </a:rPr>
              <a:t>Inbound</a:t>
            </a:r>
            <a:r>
              <a:rPr lang="en-US" sz="2400" kern="1200" dirty="0">
                <a:solidFill>
                  <a:srgbClr val="000000"/>
                </a:solidFill>
                <a:latin typeface="Arial"/>
                <a:ea typeface="+mn-ea"/>
                <a:cs typeface="Arial" charset="0"/>
              </a:rPr>
              <a:t>                                                             </a:t>
            </a:r>
            <a:r>
              <a:rPr lang="en-US" sz="2400" b="1" kern="1200" dirty="0">
                <a:solidFill>
                  <a:srgbClr val="000000"/>
                </a:solidFill>
                <a:latin typeface="Arial"/>
                <a:ea typeface="+mn-ea"/>
                <a:cs typeface="Arial" charset="0"/>
              </a:rPr>
              <a:t>Outbound</a:t>
            </a:r>
          </a:p>
        </p:txBody>
      </p:sp>
    </p:spTree>
    <p:extLst>
      <p:ext uri="{BB962C8B-B14F-4D97-AF65-F5344CB8AC3E}">
        <p14:creationId xmlns:p14="http://schemas.microsoft.com/office/powerpoint/2010/main" val="18144577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84632" y="879282"/>
            <a:ext cx="11277600" cy="5118556"/>
          </a:xfrm>
        </p:spPr>
        <p:txBody>
          <a:bodyPr>
            <a:normAutofit/>
          </a:bodyPr>
          <a:lstStyle/>
          <a:p>
            <a:pPr>
              <a:buFont typeface="Arial" panose="020B0604020202020204" pitchFamily="34" charset="0"/>
              <a:buChar char="•"/>
            </a:pPr>
            <a:r>
              <a:rPr lang="en-US" sz="3000" dirty="0"/>
              <a:t>Preferred method of defect tracking is self-tracking through the HP-ALM tool</a:t>
            </a:r>
          </a:p>
          <a:p>
            <a:pPr>
              <a:buFont typeface="Arial" panose="020B0604020202020204" pitchFamily="34" charset="0"/>
              <a:buChar char="•"/>
            </a:pPr>
            <a:r>
              <a:rPr lang="en-US" sz="3000" dirty="0"/>
              <a:t>Per checklist, please let you ISR </a:t>
            </a:r>
            <a:r>
              <a:rPr lang="en-US" sz="3000" dirty="0" err="1"/>
              <a:t>PoC</a:t>
            </a:r>
            <a:r>
              <a:rPr lang="en-US" sz="3000" dirty="0"/>
              <a:t> know who your tester will be (name &amp; </a:t>
            </a:r>
            <a:r>
              <a:rPr lang="en-US" sz="3000" dirty="0" err="1"/>
              <a:t>netid</a:t>
            </a:r>
            <a:r>
              <a:rPr lang="en-US" sz="3000" dirty="0"/>
              <a:t>) so they can be set up in the tool</a:t>
            </a:r>
          </a:p>
          <a:p>
            <a:pPr>
              <a:buFont typeface="Arial" panose="020B0604020202020204" pitchFamily="34" charset="0"/>
              <a:buChar char="•"/>
            </a:pPr>
            <a:r>
              <a:rPr lang="en-US" sz="3000" dirty="0"/>
              <a:t>Ensure they sign up for training in TMS</a:t>
            </a:r>
          </a:p>
          <a:p>
            <a:pPr>
              <a:buFont typeface="Arial" panose="020B0604020202020204" pitchFamily="34" charset="0"/>
              <a:buChar char="•"/>
            </a:pPr>
            <a:r>
              <a:rPr lang="en-US" sz="3000" dirty="0"/>
              <a:t>Those unable to use the tool are asked to use the </a:t>
            </a:r>
            <a:r>
              <a:rPr lang="en-US" sz="3000" dirty="0">
                <a:hlinkClick r:id="rId3"/>
              </a:rPr>
              <a:t>email template        </a:t>
            </a:r>
            <a:r>
              <a:rPr lang="en-US" sz="3000" dirty="0"/>
              <a:t>on the Impacted Systems Website to report their defects. </a:t>
            </a:r>
            <a:endParaRPr lang="en-US" sz="2600" dirty="0"/>
          </a:p>
        </p:txBody>
      </p:sp>
      <p:sp>
        <p:nvSpPr>
          <p:cNvPr id="3" name="Title 2"/>
          <p:cNvSpPr>
            <a:spLocks noGrp="1"/>
          </p:cNvSpPr>
          <p:nvPr>
            <p:ph type="title"/>
          </p:nvPr>
        </p:nvSpPr>
        <p:spPr>
          <a:xfrm>
            <a:off x="359774" y="225815"/>
            <a:ext cx="11127316" cy="387798"/>
          </a:xfrm>
        </p:spPr>
        <p:txBody>
          <a:bodyPr/>
          <a:lstStyle/>
          <a:p>
            <a:r>
              <a:rPr lang="en-US" dirty="0"/>
              <a:t>Defect Tracking- HP-ALM/Template</a:t>
            </a:r>
          </a:p>
        </p:txBody>
      </p:sp>
    </p:spTree>
    <p:extLst>
      <p:ext uri="{BB962C8B-B14F-4D97-AF65-F5344CB8AC3E}">
        <p14:creationId xmlns:p14="http://schemas.microsoft.com/office/powerpoint/2010/main" val="21870295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92064" y="1528987"/>
            <a:ext cx="11277600" cy="3114731"/>
          </a:xfrm>
        </p:spPr>
        <p:txBody>
          <a:bodyPr>
            <a:normAutofit/>
          </a:bodyPr>
          <a:lstStyle/>
          <a:p>
            <a:pPr>
              <a:buFont typeface="Arial" panose="020B0604020202020204" pitchFamily="34" charset="0"/>
              <a:buChar char="•"/>
            </a:pPr>
            <a:r>
              <a:rPr lang="en-US" dirty="0">
                <a:hlinkClick r:id="rId2"/>
              </a:rPr>
              <a:t>Wave 1 test plan</a:t>
            </a:r>
            <a:endParaRPr lang="en-US" dirty="0"/>
          </a:p>
          <a:p>
            <a:pPr>
              <a:buFont typeface="Arial" panose="020B0604020202020204" pitchFamily="34" charset="0"/>
              <a:buChar char="•"/>
            </a:pPr>
            <a:r>
              <a:rPr lang="en-US" dirty="0">
                <a:hlinkClick r:id="rId3"/>
              </a:rPr>
              <a:t>Wave 2 &amp; 3 test plan</a:t>
            </a:r>
            <a:endParaRPr lang="en-US" dirty="0"/>
          </a:p>
          <a:p>
            <a:pPr marL="1552575" lvl="4" indent="-342900">
              <a:buFont typeface="Arial" panose="020B0604020202020204" pitchFamily="34" charset="0"/>
              <a:buChar char="•"/>
            </a:pPr>
            <a:endParaRPr lang="en-US" sz="2800" dirty="0"/>
          </a:p>
        </p:txBody>
      </p:sp>
      <p:sp>
        <p:nvSpPr>
          <p:cNvPr id="3" name="Title 2"/>
          <p:cNvSpPr>
            <a:spLocks noGrp="1"/>
          </p:cNvSpPr>
          <p:nvPr>
            <p:ph type="title"/>
          </p:nvPr>
        </p:nvSpPr>
        <p:spPr>
          <a:xfrm>
            <a:off x="359774" y="225815"/>
            <a:ext cx="11127316" cy="387798"/>
          </a:xfrm>
        </p:spPr>
        <p:txBody>
          <a:bodyPr/>
          <a:lstStyle/>
          <a:p>
            <a:r>
              <a:rPr lang="en-US" dirty="0"/>
              <a:t>ISR Test Plans</a:t>
            </a:r>
          </a:p>
        </p:txBody>
      </p:sp>
    </p:spTree>
    <p:extLst>
      <p:ext uri="{BB962C8B-B14F-4D97-AF65-F5344CB8AC3E}">
        <p14:creationId xmlns:p14="http://schemas.microsoft.com/office/powerpoint/2010/main" val="25981751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92064" y="1528987"/>
            <a:ext cx="11277600" cy="3796992"/>
          </a:xfrm>
        </p:spPr>
        <p:txBody>
          <a:bodyPr>
            <a:normAutofit lnSpcReduction="10000"/>
          </a:bodyPr>
          <a:lstStyle/>
          <a:p>
            <a:pPr marL="457200" indent="-457200">
              <a:buFont typeface="+mj-lt"/>
              <a:buAutoNum type="arabicPeriod"/>
            </a:pPr>
            <a:r>
              <a:rPr lang="en-US" sz="3200" dirty="0"/>
              <a:t>Review Testing Approach for Integrations</a:t>
            </a:r>
          </a:p>
          <a:p>
            <a:pPr marL="457200" indent="-457200">
              <a:buFont typeface="+mj-lt"/>
              <a:buAutoNum type="arabicPeriod"/>
            </a:pPr>
            <a:r>
              <a:rPr lang="en-US" sz="3200" b="1" dirty="0"/>
              <a:t>Review Testing Approach for People Hub</a:t>
            </a:r>
          </a:p>
          <a:p>
            <a:pPr marL="457200" indent="-457200">
              <a:buFont typeface="+mj-lt"/>
              <a:buAutoNum type="arabicPeriod"/>
            </a:pPr>
            <a:r>
              <a:rPr lang="en-US" sz="3200" dirty="0"/>
              <a:t>Review Environment syncing</a:t>
            </a:r>
          </a:p>
          <a:p>
            <a:pPr marL="457200" indent="-457200">
              <a:buFont typeface="+mj-lt"/>
              <a:buAutoNum type="arabicPeriod"/>
            </a:pPr>
            <a:r>
              <a:rPr lang="en-US" sz="3200" dirty="0"/>
              <a:t>System Owner Readiness for Deployment</a:t>
            </a:r>
          </a:p>
          <a:p>
            <a:pPr marL="457200" indent="-457200">
              <a:buFont typeface="+mj-lt"/>
              <a:buAutoNum type="arabicPeriod"/>
            </a:pPr>
            <a:r>
              <a:rPr lang="en-US" sz="3200" dirty="0"/>
              <a:t>Questions</a:t>
            </a:r>
          </a:p>
          <a:p>
            <a:pPr marL="1552575" lvl="4" indent="-342900">
              <a:buFont typeface="Arial" panose="020B0604020202020204" pitchFamily="34" charset="0"/>
              <a:buChar char="•"/>
            </a:pPr>
            <a:endParaRPr lang="en-US" sz="2400" dirty="0"/>
          </a:p>
        </p:txBody>
      </p:sp>
      <p:sp>
        <p:nvSpPr>
          <p:cNvPr id="3" name="Title 2"/>
          <p:cNvSpPr>
            <a:spLocks noGrp="1"/>
          </p:cNvSpPr>
          <p:nvPr>
            <p:ph type="title"/>
          </p:nvPr>
        </p:nvSpPr>
        <p:spPr>
          <a:xfrm>
            <a:off x="359774" y="225815"/>
            <a:ext cx="11127316" cy="387798"/>
          </a:xfrm>
        </p:spPr>
        <p:txBody>
          <a:bodyPr/>
          <a:lstStyle/>
          <a:p>
            <a:r>
              <a:rPr lang="en-US" dirty="0"/>
              <a:t>Agenda</a:t>
            </a:r>
          </a:p>
        </p:txBody>
      </p:sp>
    </p:spTree>
    <p:extLst>
      <p:ext uri="{BB962C8B-B14F-4D97-AF65-F5344CB8AC3E}">
        <p14:creationId xmlns:p14="http://schemas.microsoft.com/office/powerpoint/2010/main" val="26384422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626535" y="1564845"/>
            <a:ext cx="11277600" cy="3114731"/>
          </a:xfrm>
        </p:spPr>
        <p:txBody>
          <a:bodyPr>
            <a:normAutofit/>
          </a:bodyPr>
          <a:lstStyle/>
          <a:p>
            <a:pPr marL="180975" lvl="1" indent="-342900"/>
            <a:r>
              <a:rPr lang="en-US" sz="3000" dirty="0"/>
              <a:t>Philosophy &amp; Approach</a:t>
            </a:r>
          </a:p>
          <a:p>
            <a:pPr marL="180975" lvl="1" indent="-342900"/>
            <a:r>
              <a:rPr lang="en-US" sz="3000" dirty="0"/>
              <a:t>Testing Scenarios</a:t>
            </a:r>
          </a:p>
          <a:p>
            <a:pPr marL="180975" lvl="1" indent="-342900"/>
            <a:r>
              <a:rPr lang="en-US" sz="3000" dirty="0"/>
              <a:t>Master Data</a:t>
            </a:r>
          </a:p>
          <a:p>
            <a:pPr marL="180975" lvl="1" indent="-342900"/>
            <a:r>
              <a:rPr lang="en-US" sz="3000" dirty="0"/>
              <a:t>Environment Syncing</a:t>
            </a:r>
          </a:p>
          <a:p>
            <a:pPr marL="638175" lvl="2" indent="-342900"/>
            <a:endParaRPr lang="en-US" sz="2600" dirty="0"/>
          </a:p>
          <a:p>
            <a:pPr marL="1209675" lvl="4" indent="0"/>
            <a:r>
              <a:rPr lang="en-US" sz="2400" dirty="0"/>
              <a:t>	</a:t>
            </a:r>
          </a:p>
        </p:txBody>
      </p:sp>
      <p:sp>
        <p:nvSpPr>
          <p:cNvPr id="3" name="Title 2"/>
          <p:cNvSpPr>
            <a:spLocks noGrp="1"/>
          </p:cNvSpPr>
          <p:nvPr>
            <p:ph type="title"/>
          </p:nvPr>
        </p:nvSpPr>
        <p:spPr>
          <a:xfrm>
            <a:off x="626535" y="279603"/>
            <a:ext cx="11127316" cy="387798"/>
          </a:xfrm>
        </p:spPr>
        <p:txBody>
          <a:bodyPr/>
          <a:lstStyle/>
          <a:p>
            <a:r>
              <a:rPr lang="en-US" dirty="0"/>
              <a:t>Review Testing Approach for </a:t>
            </a:r>
            <a:r>
              <a:rPr lang="en-US" dirty="0" err="1"/>
              <a:t>PeopleHub</a:t>
            </a:r>
            <a:endParaRPr lang="en-US" dirty="0"/>
          </a:p>
        </p:txBody>
      </p:sp>
    </p:spTree>
    <p:extLst>
      <p:ext uri="{BB962C8B-B14F-4D97-AF65-F5344CB8AC3E}">
        <p14:creationId xmlns:p14="http://schemas.microsoft.com/office/powerpoint/2010/main" val="7831199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76726" y="1564845"/>
            <a:ext cx="11915273" cy="3114731"/>
          </a:xfrm>
        </p:spPr>
        <p:txBody>
          <a:bodyPr>
            <a:normAutofit fontScale="92500" lnSpcReduction="20000"/>
          </a:bodyPr>
          <a:lstStyle/>
          <a:p>
            <a:pPr marL="180975" lvl="1" indent="-342900"/>
            <a:r>
              <a:rPr lang="en-US" sz="3500" dirty="0"/>
              <a:t>Philosophy – Similar to an outbound web service integration</a:t>
            </a:r>
          </a:p>
          <a:p>
            <a:pPr marL="638175" lvl="2" indent="-342900"/>
            <a:endParaRPr lang="en-US" sz="3500" dirty="0"/>
          </a:p>
          <a:p>
            <a:pPr marL="180975" lvl="1" indent="-342900"/>
            <a:r>
              <a:rPr lang="en-US" sz="3500" dirty="0"/>
              <a:t>Approach – Leverage economies of scale whenever possible:</a:t>
            </a:r>
          </a:p>
          <a:p>
            <a:pPr marL="1095375" lvl="3" indent="-342900"/>
            <a:r>
              <a:rPr lang="en-US" sz="3000" dirty="0"/>
              <a:t>Pilot Teams</a:t>
            </a:r>
          </a:p>
          <a:p>
            <a:pPr marL="1095375" lvl="3" indent="-342900"/>
            <a:r>
              <a:rPr lang="en-US" sz="3000" dirty="0"/>
              <a:t>Test Scenarios</a:t>
            </a:r>
          </a:p>
          <a:p>
            <a:pPr marL="1095375" lvl="3" indent="-342900"/>
            <a:r>
              <a:rPr lang="en-US" sz="3000" dirty="0"/>
              <a:t>Master Data</a:t>
            </a:r>
          </a:p>
          <a:p>
            <a:pPr marL="638175" lvl="2" indent="-342900"/>
            <a:endParaRPr lang="en-US" sz="2600" dirty="0"/>
          </a:p>
          <a:p>
            <a:pPr marL="1209675" lvl="4" indent="0"/>
            <a:r>
              <a:rPr lang="en-US" sz="2400" dirty="0"/>
              <a:t>	</a:t>
            </a:r>
          </a:p>
        </p:txBody>
      </p:sp>
      <p:sp>
        <p:nvSpPr>
          <p:cNvPr id="3" name="Title 2"/>
          <p:cNvSpPr>
            <a:spLocks noGrp="1"/>
          </p:cNvSpPr>
          <p:nvPr>
            <p:ph type="title"/>
          </p:nvPr>
        </p:nvSpPr>
        <p:spPr>
          <a:xfrm>
            <a:off x="626535" y="279603"/>
            <a:ext cx="11127316" cy="387798"/>
          </a:xfrm>
        </p:spPr>
        <p:txBody>
          <a:bodyPr/>
          <a:lstStyle/>
          <a:p>
            <a:r>
              <a:rPr lang="en-US" dirty="0"/>
              <a:t>Review Testing Approach for </a:t>
            </a:r>
            <a:r>
              <a:rPr lang="en-US" dirty="0" err="1"/>
              <a:t>PeopleHub</a:t>
            </a:r>
            <a:endParaRPr lang="en-US" dirty="0"/>
          </a:p>
        </p:txBody>
      </p:sp>
    </p:spTree>
    <p:extLst>
      <p:ext uri="{BB962C8B-B14F-4D97-AF65-F5344CB8AC3E}">
        <p14:creationId xmlns:p14="http://schemas.microsoft.com/office/powerpoint/2010/main" val="17157975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76463" y="829739"/>
            <a:ext cx="11575271" cy="5683355"/>
          </a:xfrm>
        </p:spPr>
        <p:txBody>
          <a:bodyPr>
            <a:normAutofit fontScale="85000" lnSpcReduction="10000"/>
          </a:bodyPr>
          <a:lstStyle/>
          <a:p>
            <a:pPr>
              <a:buFont typeface="Arial" panose="020B0604020202020204" pitchFamily="34" charset="0"/>
              <a:buChar char="•"/>
            </a:pPr>
            <a:r>
              <a:rPr lang="en-US" sz="3200" dirty="0"/>
              <a:t>The People Hub is considered 1 testing scenario</a:t>
            </a:r>
          </a:p>
          <a:p>
            <a:pPr>
              <a:buFont typeface="Arial" panose="020B0604020202020204" pitchFamily="34" charset="0"/>
              <a:buChar char="•"/>
            </a:pPr>
            <a:r>
              <a:rPr lang="en-US" sz="3200" dirty="0"/>
              <a:t>These have been uploaded to HP-ALM for wave 1 and will be loaded for waves 2 &amp; 3 before your testing dates.  Please validate these dates with your ISR </a:t>
            </a:r>
            <a:r>
              <a:rPr lang="en-US" sz="3200" dirty="0" err="1"/>
              <a:t>PoC</a:t>
            </a:r>
            <a:r>
              <a:rPr lang="en-US" sz="3200" dirty="0"/>
              <a:t>.</a:t>
            </a:r>
          </a:p>
          <a:p>
            <a:pPr>
              <a:buFont typeface="Arial" panose="020B0604020202020204" pitchFamily="34" charset="0"/>
              <a:buChar char="•"/>
            </a:pPr>
            <a:r>
              <a:rPr lang="en-US" sz="3200" dirty="0"/>
              <a:t>Steps:</a:t>
            </a:r>
          </a:p>
          <a:p>
            <a:pPr marL="1209675" lvl="3" indent="-457200">
              <a:buFont typeface="+mj-lt"/>
              <a:buAutoNum type="arabicPeriod"/>
            </a:pPr>
            <a:r>
              <a:rPr lang="en-US" sz="2800" dirty="0"/>
              <a:t>Connect to Service (</a:t>
            </a:r>
            <a:r>
              <a:rPr lang="en-US" sz="2800" dirty="0" err="1"/>
              <a:t>PeopleService</a:t>
            </a:r>
            <a:r>
              <a:rPr lang="en-US" sz="2800" dirty="0"/>
              <a:t>(s))</a:t>
            </a:r>
          </a:p>
          <a:p>
            <a:pPr marL="1209675" lvl="3" indent="-457200">
              <a:buFont typeface="+mj-lt"/>
              <a:buAutoNum type="arabicPeriod"/>
            </a:pPr>
            <a:r>
              <a:rPr lang="en-US" sz="2800" dirty="0" err="1"/>
              <a:t>PeopleHub</a:t>
            </a:r>
            <a:r>
              <a:rPr lang="en-US" sz="2800" dirty="0"/>
              <a:t> responded with results</a:t>
            </a:r>
          </a:p>
          <a:p>
            <a:pPr marL="1209675" lvl="3" indent="-457200">
              <a:buFont typeface="+mj-lt"/>
              <a:buAutoNum type="arabicPeriod"/>
            </a:pPr>
            <a:r>
              <a:rPr lang="en-US" sz="2800" dirty="0"/>
              <a:t>Source system consumes results</a:t>
            </a:r>
          </a:p>
          <a:p>
            <a:pPr marL="1209675" lvl="3" indent="-457200">
              <a:buFont typeface="+mj-lt"/>
              <a:buAutoNum type="arabicPeriod"/>
            </a:pPr>
            <a:r>
              <a:rPr lang="en-US" sz="2800" dirty="0"/>
              <a:t>Check access – population/cost centers</a:t>
            </a:r>
          </a:p>
          <a:p>
            <a:pPr marL="1209675" lvl="3" indent="-457200">
              <a:buFont typeface="+mj-lt"/>
              <a:buAutoNum type="arabicPeriod"/>
            </a:pPr>
            <a:r>
              <a:rPr lang="en-US" sz="2800" dirty="0"/>
              <a:t>Check access – attributes/restricted data/controlled basic, etc.</a:t>
            </a:r>
          </a:p>
          <a:p>
            <a:pPr marL="1209675" lvl="3" indent="-457200">
              <a:buFont typeface="+mj-lt"/>
              <a:buAutoNum type="arabicPeriod"/>
            </a:pPr>
            <a:r>
              <a:rPr lang="en-US" sz="2800" dirty="0"/>
              <a:t>Test Joiners, Movers, Leavers (after People Hub R4 in early Feb)</a:t>
            </a:r>
          </a:p>
          <a:p>
            <a:pPr marL="1095375" lvl="3" indent="-342900"/>
            <a:endParaRPr lang="en-US" sz="2000" dirty="0"/>
          </a:p>
          <a:p>
            <a:pPr marL="1095375" lvl="3" indent="-342900"/>
            <a:endParaRPr lang="en-US" sz="2000" dirty="0"/>
          </a:p>
          <a:p>
            <a:pPr marL="0" lvl="1" indent="0">
              <a:buNone/>
            </a:pPr>
            <a:r>
              <a:rPr lang="en-US" sz="3000" dirty="0"/>
              <a:t>ISR to verify with system owners the above as appropriate and work to schedule and perhaps break these out in separate steps, and ensure they are updated in HP-ALM.</a:t>
            </a:r>
          </a:p>
          <a:p>
            <a:pPr marL="1552575" lvl="4" indent="-342900">
              <a:buFont typeface="Arial" panose="020B0604020202020204" pitchFamily="34" charset="0"/>
              <a:buChar char="•"/>
            </a:pPr>
            <a:endParaRPr lang="en-US" sz="2400" dirty="0"/>
          </a:p>
        </p:txBody>
      </p:sp>
      <p:sp>
        <p:nvSpPr>
          <p:cNvPr id="3" name="Title 2"/>
          <p:cNvSpPr>
            <a:spLocks noGrp="1"/>
          </p:cNvSpPr>
          <p:nvPr>
            <p:ph type="title"/>
          </p:nvPr>
        </p:nvSpPr>
        <p:spPr>
          <a:xfrm>
            <a:off x="359774" y="225815"/>
            <a:ext cx="11127316" cy="387798"/>
          </a:xfrm>
        </p:spPr>
        <p:txBody>
          <a:bodyPr/>
          <a:lstStyle/>
          <a:p>
            <a:r>
              <a:rPr lang="en-US" dirty="0"/>
              <a:t>People Hub Testing Scenarios</a:t>
            </a:r>
          </a:p>
        </p:txBody>
      </p:sp>
    </p:spTree>
    <p:extLst>
      <p:ext uri="{BB962C8B-B14F-4D97-AF65-F5344CB8AC3E}">
        <p14:creationId xmlns:p14="http://schemas.microsoft.com/office/powerpoint/2010/main" val="28678660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74134" y="863606"/>
            <a:ext cx="11277600" cy="5825952"/>
          </a:xfrm>
        </p:spPr>
        <p:txBody>
          <a:bodyPr/>
          <a:lstStyle/>
          <a:p>
            <a:pPr marL="457200" indent="-457200">
              <a:buFont typeface="Arial" panose="020B0604020202020204" pitchFamily="34" charset="0"/>
              <a:buChar char="•"/>
            </a:pPr>
            <a:r>
              <a:rPr lang="en-US" sz="3200" dirty="0"/>
              <a:t>80% of system owners have “Yale University Access” to People data. These systems can utilize the master data that is already in Workday test.</a:t>
            </a:r>
          </a:p>
          <a:p>
            <a:pPr marL="457200" indent="-457200">
              <a:buFont typeface="Arial" panose="020B0604020202020204" pitchFamily="34" charset="0"/>
              <a:buChar char="•"/>
            </a:pPr>
            <a:r>
              <a:rPr lang="en-US" sz="3200" dirty="0"/>
              <a:t>20% of system owners need department specific master data.  Those who need this are asked to fill in the Master Data entry form and submit it to your </a:t>
            </a:r>
            <a:r>
              <a:rPr lang="en-US" sz="3200" dirty="0" err="1"/>
              <a:t>PoC</a:t>
            </a:r>
            <a:r>
              <a:rPr lang="en-US" sz="3200" dirty="0"/>
              <a:t>.  This data will subsequently be entered into WD for you prior to testing.</a:t>
            </a:r>
          </a:p>
          <a:p>
            <a:pPr marL="1552575" lvl="4" indent="-342900">
              <a:buFont typeface="Arial" panose="020B0604020202020204" pitchFamily="34" charset="0"/>
              <a:buChar char="•"/>
            </a:pPr>
            <a:endParaRPr lang="en-US" sz="2400" dirty="0"/>
          </a:p>
        </p:txBody>
      </p:sp>
      <p:sp>
        <p:nvSpPr>
          <p:cNvPr id="3" name="Title 2"/>
          <p:cNvSpPr>
            <a:spLocks noGrp="1"/>
          </p:cNvSpPr>
          <p:nvPr>
            <p:ph type="title"/>
          </p:nvPr>
        </p:nvSpPr>
        <p:spPr>
          <a:xfrm>
            <a:off x="359774" y="225815"/>
            <a:ext cx="11127316" cy="387798"/>
          </a:xfrm>
        </p:spPr>
        <p:txBody>
          <a:bodyPr/>
          <a:lstStyle/>
          <a:p>
            <a:r>
              <a:rPr lang="en-US" dirty="0"/>
              <a:t>Master Data</a:t>
            </a:r>
          </a:p>
        </p:txBody>
      </p:sp>
      <p:graphicFrame>
        <p:nvGraphicFramePr>
          <p:cNvPr id="4" name="Object 3"/>
          <p:cNvGraphicFramePr>
            <a:graphicFrameLocks noChangeAspect="1"/>
          </p:cNvGraphicFramePr>
          <p:nvPr>
            <p:extLst>
              <p:ext uri="{D42A27DB-BD31-4B8C-83A1-F6EECF244321}">
                <p14:modId xmlns:p14="http://schemas.microsoft.com/office/powerpoint/2010/main" val="2188679246"/>
              </p:ext>
            </p:extLst>
          </p:nvPr>
        </p:nvGraphicFramePr>
        <p:xfrm>
          <a:off x="8449472" y="4058654"/>
          <a:ext cx="2443118" cy="2389296"/>
        </p:xfrm>
        <a:graphic>
          <a:graphicData uri="http://schemas.openxmlformats.org/presentationml/2006/ole">
            <mc:AlternateContent xmlns:mc="http://schemas.openxmlformats.org/markup-compatibility/2006">
              <mc:Choice xmlns:v="urn:schemas-microsoft-com:vml" Requires="v">
                <p:oleObj spid="_x0000_s6178" name="Worksheet" r:id="rId4" imgW="12106201" imgH="11839588" progId="Excel.Sheet.12">
                  <p:link updateAutomatic="1"/>
                </p:oleObj>
              </mc:Choice>
              <mc:Fallback>
                <p:oleObj name="Worksheet" r:id="rId4" imgW="12106201" imgH="11839588" progId="Excel.Sheet.12">
                  <p:link updateAutomatic="1"/>
                  <p:pic>
                    <p:nvPicPr>
                      <p:cNvPr id="2" name="Object 1"/>
                      <p:cNvPicPr/>
                      <p:nvPr/>
                    </p:nvPicPr>
                    <p:blipFill>
                      <a:blip r:embed="rId5"/>
                      <a:stretch>
                        <a:fillRect/>
                      </a:stretch>
                    </p:blipFill>
                    <p:spPr>
                      <a:xfrm>
                        <a:off x="8449472" y="4058654"/>
                        <a:ext cx="2443118" cy="2389296"/>
                      </a:xfrm>
                      <a:prstGeom prst="rect">
                        <a:avLst/>
                      </a:prstGeom>
                    </p:spPr>
                  </p:pic>
                </p:oleObj>
              </mc:Fallback>
            </mc:AlternateContent>
          </a:graphicData>
        </a:graphic>
      </p:graphicFrame>
    </p:spTree>
    <p:extLst>
      <p:ext uri="{BB962C8B-B14F-4D97-AF65-F5344CB8AC3E}">
        <p14:creationId xmlns:p14="http://schemas.microsoft.com/office/powerpoint/2010/main" val="15576063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92064" y="1528987"/>
            <a:ext cx="11277600" cy="3796992"/>
          </a:xfrm>
        </p:spPr>
        <p:txBody>
          <a:bodyPr>
            <a:normAutofit lnSpcReduction="10000"/>
          </a:bodyPr>
          <a:lstStyle/>
          <a:p>
            <a:pPr marL="457200" indent="-457200">
              <a:buFont typeface="+mj-lt"/>
              <a:buAutoNum type="arabicPeriod"/>
            </a:pPr>
            <a:r>
              <a:rPr lang="en-US" sz="3200" dirty="0"/>
              <a:t>Review Testing Approach for Integrations</a:t>
            </a:r>
          </a:p>
          <a:p>
            <a:pPr marL="457200" indent="-457200">
              <a:buFont typeface="+mj-lt"/>
              <a:buAutoNum type="arabicPeriod"/>
            </a:pPr>
            <a:r>
              <a:rPr lang="en-US" sz="3200" dirty="0"/>
              <a:t>Review Testing Approach for People Hub</a:t>
            </a:r>
          </a:p>
          <a:p>
            <a:pPr marL="457200" indent="-457200">
              <a:buFont typeface="+mj-lt"/>
              <a:buAutoNum type="arabicPeriod"/>
            </a:pPr>
            <a:r>
              <a:rPr lang="en-US" sz="3200" b="1" dirty="0"/>
              <a:t>Review Environment Syncing</a:t>
            </a:r>
          </a:p>
          <a:p>
            <a:pPr marL="457200" indent="-457200">
              <a:buFont typeface="+mj-lt"/>
              <a:buAutoNum type="arabicPeriod"/>
            </a:pPr>
            <a:r>
              <a:rPr lang="en-US" sz="3200" dirty="0"/>
              <a:t>System Owner Readiness for Deployment</a:t>
            </a:r>
          </a:p>
          <a:p>
            <a:pPr marL="457200" indent="-457200">
              <a:buFont typeface="+mj-lt"/>
              <a:buAutoNum type="arabicPeriod"/>
            </a:pPr>
            <a:r>
              <a:rPr lang="en-US" sz="3200" dirty="0"/>
              <a:t>Questions</a:t>
            </a:r>
          </a:p>
          <a:p>
            <a:pPr marL="1552575" lvl="4" indent="-342900">
              <a:buFont typeface="Arial" panose="020B0604020202020204" pitchFamily="34" charset="0"/>
              <a:buChar char="•"/>
            </a:pPr>
            <a:endParaRPr lang="en-US" sz="2400" dirty="0"/>
          </a:p>
        </p:txBody>
      </p:sp>
      <p:sp>
        <p:nvSpPr>
          <p:cNvPr id="3" name="Title 2"/>
          <p:cNvSpPr>
            <a:spLocks noGrp="1"/>
          </p:cNvSpPr>
          <p:nvPr>
            <p:ph type="title"/>
          </p:nvPr>
        </p:nvSpPr>
        <p:spPr>
          <a:xfrm>
            <a:off x="359774" y="225815"/>
            <a:ext cx="11127316" cy="387798"/>
          </a:xfrm>
        </p:spPr>
        <p:txBody>
          <a:bodyPr/>
          <a:lstStyle/>
          <a:p>
            <a:r>
              <a:rPr lang="en-US" dirty="0"/>
              <a:t>Agenda</a:t>
            </a:r>
          </a:p>
        </p:txBody>
      </p:sp>
    </p:spTree>
    <p:extLst>
      <p:ext uri="{BB962C8B-B14F-4D97-AF65-F5344CB8AC3E}">
        <p14:creationId xmlns:p14="http://schemas.microsoft.com/office/powerpoint/2010/main" val="721611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92064" y="1528987"/>
            <a:ext cx="11277600" cy="3989497"/>
          </a:xfrm>
        </p:spPr>
        <p:txBody>
          <a:bodyPr>
            <a:normAutofit lnSpcReduction="10000"/>
          </a:bodyPr>
          <a:lstStyle/>
          <a:p>
            <a:pPr marL="457200" indent="-457200">
              <a:buFont typeface="+mj-lt"/>
              <a:buAutoNum type="arabicPeriod"/>
            </a:pPr>
            <a:r>
              <a:rPr lang="en-US" sz="3500" dirty="0"/>
              <a:t>Review Testing Approach for Integrations</a:t>
            </a:r>
          </a:p>
          <a:p>
            <a:pPr marL="457200" indent="-457200">
              <a:buFont typeface="+mj-lt"/>
              <a:buAutoNum type="arabicPeriod"/>
            </a:pPr>
            <a:r>
              <a:rPr lang="en-US" sz="3500" dirty="0"/>
              <a:t>Review Testing Approach for People Hub</a:t>
            </a:r>
          </a:p>
          <a:p>
            <a:pPr marL="457200" indent="-457200">
              <a:buFont typeface="+mj-lt"/>
              <a:buAutoNum type="arabicPeriod"/>
            </a:pPr>
            <a:r>
              <a:rPr lang="en-US" sz="3500" dirty="0"/>
              <a:t>Review Environment syncing</a:t>
            </a:r>
          </a:p>
          <a:p>
            <a:pPr marL="457200" indent="-457200">
              <a:buFont typeface="+mj-lt"/>
              <a:buAutoNum type="arabicPeriod"/>
            </a:pPr>
            <a:r>
              <a:rPr lang="en-US" sz="3500" dirty="0"/>
              <a:t>System Owner Readiness for deployment</a:t>
            </a:r>
          </a:p>
          <a:p>
            <a:pPr marL="457200" indent="-457200">
              <a:buFont typeface="+mj-lt"/>
              <a:buAutoNum type="arabicPeriod"/>
            </a:pPr>
            <a:r>
              <a:rPr lang="en-US" sz="3500" dirty="0"/>
              <a:t>Questions</a:t>
            </a:r>
          </a:p>
          <a:p>
            <a:pPr marL="1552575" lvl="4" indent="-342900">
              <a:buFont typeface="Arial" panose="020B0604020202020204" pitchFamily="34" charset="0"/>
              <a:buChar char="•"/>
            </a:pPr>
            <a:endParaRPr lang="en-US" sz="2400" dirty="0"/>
          </a:p>
        </p:txBody>
      </p:sp>
      <p:sp>
        <p:nvSpPr>
          <p:cNvPr id="3" name="Title 2"/>
          <p:cNvSpPr>
            <a:spLocks noGrp="1"/>
          </p:cNvSpPr>
          <p:nvPr>
            <p:ph type="title"/>
          </p:nvPr>
        </p:nvSpPr>
        <p:spPr>
          <a:xfrm>
            <a:off x="359774" y="225815"/>
            <a:ext cx="11127316" cy="387798"/>
          </a:xfrm>
        </p:spPr>
        <p:txBody>
          <a:bodyPr/>
          <a:lstStyle/>
          <a:p>
            <a:r>
              <a:rPr lang="en-US" dirty="0"/>
              <a:t>Agenda</a:t>
            </a:r>
          </a:p>
        </p:txBody>
      </p:sp>
    </p:spTree>
    <p:extLst>
      <p:ext uri="{BB962C8B-B14F-4D97-AF65-F5344CB8AC3E}">
        <p14:creationId xmlns:p14="http://schemas.microsoft.com/office/powerpoint/2010/main" val="6502491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12191999" cy="685800"/>
          </a:xfrm>
        </p:spPr>
        <p:txBody>
          <a:bodyPr/>
          <a:lstStyle/>
          <a:p>
            <a:r>
              <a:rPr lang="en-US" dirty="0"/>
              <a:t>ISR Integration Testing (</a:t>
            </a:r>
            <a:r>
              <a:rPr lang="en-US" sz="2400" dirty="0"/>
              <a:t>After WD SIT / Before UAT; Finance Tenant</a:t>
            </a:r>
            <a:r>
              <a:rPr lang="en-US" dirty="0"/>
              <a:t>) – </a:t>
            </a:r>
          </a:p>
        </p:txBody>
      </p:sp>
      <p:sp>
        <p:nvSpPr>
          <p:cNvPr id="3" name="Oval 2"/>
          <p:cNvSpPr/>
          <p:nvPr/>
        </p:nvSpPr>
        <p:spPr bwMode="auto">
          <a:xfrm>
            <a:off x="5521113" y="1524000"/>
            <a:ext cx="1143000" cy="1066800"/>
          </a:xfrm>
          <a:prstGeom prst="ellipse">
            <a:avLst/>
          </a:prstGeom>
          <a:solidFill>
            <a:srgbClr val="FFCC99"/>
          </a:solidFill>
          <a:ln w="12700">
            <a:solidFill>
              <a:schemeClr val="tx1"/>
            </a:solidFill>
            <a:miter lim="800000"/>
            <a:headEnd type="none" w="sm" len="sm"/>
            <a:tailEnd type="none" w="sm" len="sm"/>
          </a:ln>
        </p:spPr>
        <p:txBody>
          <a:bodyPr wrap="square" lIns="18288" tIns="18288" rIns="18288" bIns="18288" rtlCol="0" anchor="ctr" anchorCtr="1">
            <a:noAutofit/>
          </a:bodyPr>
          <a:lstStyle/>
          <a:p>
            <a:pPr algn="ctr">
              <a:spcBef>
                <a:spcPct val="10000"/>
              </a:spcBef>
              <a:buClr>
                <a:schemeClr val="tx1"/>
              </a:buClr>
              <a:buSzPct val="85000"/>
            </a:pPr>
            <a:endParaRPr lang="en-US" sz="1600" kern="0" dirty="0">
              <a:solidFill>
                <a:sysClr val="windowText" lastClr="000000"/>
              </a:solidFill>
              <a:latin typeface="Calibri" pitchFamily="34" charset="0"/>
            </a:endParaRPr>
          </a:p>
        </p:txBody>
      </p:sp>
      <p:sp>
        <p:nvSpPr>
          <p:cNvPr id="9" name="TextBox 8"/>
          <p:cNvSpPr txBox="1"/>
          <p:nvPr/>
        </p:nvSpPr>
        <p:spPr bwMode="auto">
          <a:xfrm>
            <a:off x="5410200" y="1802867"/>
            <a:ext cx="1314450" cy="877163"/>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spAutoFit/>
          </a:bodyPr>
          <a:lstStyle/>
          <a:p>
            <a:pPr algn="ctr">
              <a:spcAft>
                <a:spcPts val="1200"/>
              </a:spcAft>
            </a:pPr>
            <a:r>
              <a:rPr lang="en-US" sz="2000" kern="0" dirty="0">
                <a:solidFill>
                  <a:sysClr val="windowText" lastClr="000000"/>
                </a:solidFill>
              </a:rPr>
              <a:t> WD DEV </a:t>
            </a:r>
            <a:r>
              <a:rPr lang="en-US" sz="1100" kern="0" dirty="0">
                <a:solidFill>
                  <a:sysClr val="windowText" lastClr="000000"/>
                </a:solidFill>
              </a:rPr>
              <a:t>Yale2 IMPL</a:t>
            </a:r>
          </a:p>
        </p:txBody>
      </p:sp>
      <p:sp>
        <p:nvSpPr>
          <p:cNvPr id="13" name="Can 12"/>
          <p:cNvSpPr/>
          <p:nvPr/>
        </p:nvSpPr>
        <p:spPr bwMode="auto">
          <a:xfrm>
            <a:off x="5498890" y="3642437"/>
            <a:ext cx="1143000" cy="1295400"/>
          </a:xfrm>
          <a:prstGeom prst="can">
            <a:avLst/>
          </a:prstGeom>
          <a:noFill/>
          <a:ln w="12700">
            <a:solidFill>
              <a:schemeClr val="tx1"/>
            </a:solidFill>
            <a:miter lim="800000"/>
            <a:headEnd type="none" w="sm" len="sm"/>
            <a:tailEnd type="none" w="sm" len="sm"/>
          </a:ln>
        </p:spPr>
        <p:txBody>
          <a:bodyPr wrap="square" lIns="18288" tIns="18288" rIns="18288" bIns="18288" rtlCol="0" anchor="ctr" anchorCtr="1">
            <a:noAutofit/>
          </a:bodyPr>
          <a:lstStyle/>
          <a:p>
            <a:pPr algn="ctr">
              <a:spcBef>
                <a:spcPct val="10000"/>
              </a:spcBef>
              <a:buClr>
                <a:schemeClr val="tx1"/>
              </a:buClr>
              <a:buSzPct val="85000"/>
            </a:pPr>
            <a:endParaRPr lang="en-US" sz="1600" kern="0" dirty="0">
              <a:solidFill>
                <a:sysClr val="windowText" lastClr="000000"/>
              </a:solidFill>
              <a:latin typeface="Calibri" pitchFamily="34" charset="0"/>
            </a:endParaRPr>
          </a:p>
        </p:txBody>
      </p:sp>
      <p:sp>
        <p:nvSpPr>
          <p:cNvPr id="14" name="TextBox 13"/>
          <p:cNvSpPr txBox="1"/>
          <p:nvPr/>
        </p:nvSpPr>
        <p:spPr bwMode="auto">
          <a:xfrm>
            <a:off x="5575090" y="4067241"/>
            <a:ext cx="1143000" cy="861774"/>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spAutoFit/>
          </a:bodyPr>
          <a:lstStyle/>
          <a:p>
            <a:pPr>
              <a:spcAft>
                <a:spcPts val="1200"/>
              </a:spcAft>
            </a:pPr>
            <a:r>
              <a:rPr lang="en-US" sz="2000" kern="0" dirty="0">
                <a:solidFill>
                  <a:sysClr val="windowText" lastClr="000000"/>
                </a:solidFill>
              </a:rPr>
              <a:t>HOP7</a:t>
            </a:r>
          </a:p>
          <a:p>
            <a:pPr>
              <a:spcAft>
                <a:spcPts val="1200"/>
              </a:spcAft>
            </a:pPr>
            <a:endParaRPr lang="en-US" sz="2000" kern="0" dirty="0">
              <a:solidFill>
                <a:sysClr val="windowText" lastClr="000000"/>
              </a:solidFill>
            </a:endParaRPr>
          </a:p>
        </p:txBody>
      </p:sp>
      <p:sp>
        <p:nvSpPr>
          <p:cNvPr id="23" name="TextBox 22"/>
          <p:cNvSpPr txBox="1"/>
          <p:nvPr/>
        </p:nvSpPr>
        <p:spPr bwMode="auto">
          <a:xfrm>
            <a:off x="2971800" y="1002268"/>
            <a:ext cx="6172200" cy="369332"/>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spAutoFit/>
          </a:bodyPr>
          <a:lstStyle/>
          <a:p>
            <a:pPr algn="ctr">
              <a:spcAft>
                <a:spcPts val="1200"/>
              </a:spcAft>
            </a:pPr>
            <a:r>
              <a:rPr lang="en-US" kern="0" dirty="0">
                <a:solidFill>
                  <a:sysClr val="windowText" lastClr="000000"/>
                </a:solidFill>
              </a:rPr>
              <a:t>Data as of August, 2016  </a:t>
            </a:r>
          </a:p>
        </p:txBody>
      </p:sp>
      <p:sp>
        <p:nvSpPr>
          <p:cNvPr id="11" name="Can 10"/>
          <p:cNvSpPr/>
          <p:nvPr/>
        </p:nvSpPr>
        <p:spPr bwMode="auto">
          <a:xfrm>
            <a:off x="3505200" y="3909207"/>
            <a:ext cx="990600" cy="870596"/>
          </a:xfrm>
          <a:prstGeom prst="can">
            <a:avLst/>
          </a:prstGeom>
          <a:noFill/>
          <a:ln w="12700">
            <a:solidFill>
              <a:schemeClr val="tx1"/>
            </a:solidFill>
            <a:miter lim="800000"/>
            <a:headEnd type="none" w="sm" len="sm"/>
            <a:tailEnd type="none" w="sm" len="sm"/>
          </a:ln>
        </p:spPr>
        <p:txBody>
          <a:bodyPr wrap="square" lIns="18288" tIns="18288" rIns="18288" bIns="18288" rtlCol="0" anchor="ctr" anchorCtr="1">
            <a:noAutofit/>
          </a:bodyPr>
          <a:lstStyle/>
          <a:p>
            <a:pPr algn="ctr">
              <a:spcBef>
                <a:spcPct val="10000"/>
              </a:spcBef>
              <a:buClr>
                <a:schemeClr val="tx1"/>
              </a:buClr>
              <a:buSzPct val="85000"/>
            </a:pPr>
            <a:endParaRPr lang="en-US" sz="1600" kern="0" dirty="0">
              <a:solidFill>
                <a:sysClr val="windowText" lastClr="000000"/>
              </a:solidFill>
              <a:latin typeface="Calibri" pitchFamily="34" charset="0"/>
            </a:endParaRPr>
          </a:p>
        </p:txBody>
      </p:sp>
      <p:sp>
        <p:nvSpPr>
          <p:cNvPr id="12" name="TextBox 11"/>
          <p:cNvSpPr txBox="1"/>
          <p:nvPr/>
        </p:nvSpPr>
        <p:spPr bwMode="auto">
          <a:xfrm>
            <a:off x="3581400" y="4228133"/>
            <a:ext cx="1046480" cy="369332"/>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spAutoFit/>
          </a:bodyPr>
          <a:lstStyle/>
          <a:p>
            <a:pPr>
              <a:spcAft>
                <a:spcPts val="1200"/>
              </a:spcAft>
            </a:pPr>
            <a:r>
              <a:rPr lang="en-US" kern="0" dirty="0">
                <a:solidFill>
                  <a:sysClr val="windowText" lastClr="000000"/>
                </a:solidFill>
              </a:rPr>
              <a:t>DWH7</a:t>
            </a:r>
          </a:p>
        </p:txBody>
      </p:sp>
      <p:cxnSp>
        <p:nvCxnSpPr>
          <p:cNvPr id="15" name="Straight Arrow Connector 14"/>
          <p:cNvCxnSpPr/>
          <p:nvPr/>
        </p:nvCxnSpPr>
        <p:spPr bwMode="auto">
          <a:xfrm flipH="1">
            <a:off x="4551680" y="4290137"/>
            <a:ext cx="837460" cy="0"/>
          </a:xfrm>
          <a:prstGeom prst="straightConnector1">
            <a:avLst/>
          </a:prstGeom>
          <a:solidFill>
            <a:schemeClr val="accent1"/>
          </a:solidFill>
          <a:ln w="9525" cap="flat" cmpd="sng" algn="ctr">
            <a:solidFill>
              <a:schemeClr val="tx1"/>
            </a:solidFill>
            <a:prstDash val="solid"/>
            <a:round/>
            <a:headEnd type="triangle" w="med" len="med"/>
            <a:tailEnd type="arrow"/>
          </a:ln>
          <a:effectLst/>
        </p:spPr>
      </p:cxnSp>
      <p:sp>
        <p:nvSpPr>
          <p:cNvPr id="6" name="Can 5"/>
          <p:cNvSpPr/>
          <p:nvPr/>
        </p:nvSpPr>
        <p:spPr bwMode="auto">
          <a:xfrm>
            <a:off x="7391400" y="2918608"/>
            <a:ext cx="914400" cy="738993"/>
          </a:xfrm>
          <a:prstGeom prst="can">
            <a:avLst/>
          </a:prstGeom>
          <a:noFill/>
          <a:ln w="12700">
            <a:solidFill>
              <a:schemeClr val="tx1"/>
            </a:solidFill>
            <a:miter lim="800000"/>
            <a:headEnd type="none" w="sm" len="sm"/>
            <a:tailEnd type="none" w="sm" len="sm"/>
          </a:ln>
        </p:spPr>
        <p:txBody>
          <a:bodyPr wrap="square" lIns="18288" tIns="18288" rIns="18288" bIns="18288" rtlCol="0" anchor="ctr" anchorCtr="1">
            <a:noAutofit/>
          </a:bodyPr>
          <a:lstStyle/>
          <a:p>
            <a:pPr algn="ctr">
              <a:spcBef>
                <a:spcPct val="10000"/>
              </a:spcBef>
              <a:buClr>
                <a:schemeClr val="tx1"/>
              </a:buClr>
              <a:buSzPct val="85000"/>
            </a:pPr>
            <a:r>
              <a:rPr lang="en-US" sz="1600" kern="0" dirty="0">
                <a:solidFill>
                  <a:sysClr val="windowText" lastClr="000000"/>
                </a:solidFill>
                <a:latin typeface="Calibri" pitchFamily="34" charset="0"/>
              </a:rPr>
              <a:t>MFT Dev</a:t>
            </a:r>
          </a:p>
        </p:txBody>
      </p:sp>
      <p:sp>
        <p:nvSpPr>
          <p:cNvPr id="19" name="TextBox 18"/>
          <p:cNvSpPr txBox="1"/>
          <p:nvPr/>
        </p:nvSpPr>
        <p:spPr bwMode="auto">
          <a:xfrm>
            <a:off x="6934200" y="1863904"/>
            <a:ext cx="2209800" cy="461665"/>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spAutoFit/>
          </a:bodyPr>
          <a:lstStyle/>
          <a:p>
            <a:pPr>
              <a:spcAft>
                <a:spcPts val="1200"/>
              </a:spcAft>
            </a:pPr>
            <a:r>
              <a:rPr lang="en-US" sz="1200" kern="0" dirty="0">
                <a:solidFill>
                  <a:sysClr val="windowText" lastClr="000000"/>
                </a:solidFill>
              </a:rPr>
              <a:t>Workday Atlanta Data Center</a:t>
            </a:r>
          </a:p>
        </p:txBody>
      </p:sp>
      <p:cxnSp>
        <p:nvCxnSpPr>
          <p:cNvPr id="26" name="Straight Arrow Connector 25"/>
          <p:cNvCxnSpPr>
            <a:endCxn id="6" idx="3"/>
          </p:cNvCxnSpPr>
          <p:nvPr/>
        </p:nvCxnSpPr>
        <p:spPr bwMode="auto">
          <a:xfrm flipV="1">
            <a:off x="6648450" y="3657600"/>
            <a:ext cx="1200150" cy="7620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30" name="Can 29"/>
          <p:cNvSpPr/>
          <p:nvPr/>
        </p:nvSpPr>
        <p:spPr bwMode="auto">
          <a:xfrm>
            <a:off x="9220200" y="3771347"/>
            <a:ext cx="914400" cy="1045362"/>
          </a:xfrm>
          <a:prstGeom prst="can">
            <a:avLst/>
          </a:prstGeom>
          <a:noFill/>
          <a:ln w="12700">
            <a:solidFill>
              <a:schemeClr val="tx1"/>
            </a:solidFill>
            <a:miter lim="800000"/>
            <a:headEnd type="none" w="sm" len="sm"/>
            <a:tailEnd type="none" w="sm" len="sm"/>
          </a:ln>
        </p:spPr>
        <p:txBody>
          <a:bodyPr wrap="square" lIns="18288" tIns="18288" rIns="18288" bIns="18288" rtlCol="0" anchor="ctr" anchorCtr="1">
            <a:noAutofit/>
          </a:bodyPr>
          <a:lstStyle/>
          <a:p>
            <a:pPr algn="ctr">
              <a:spcBef>
                <a:spcPct val="10000"/>
              </a:spcBef>
              <a:buClr>
                <a:schemeClr val="tx1"/>
              </a:buClr>
              <a:buSzPct val="85000"/>
            </a:pPr>
            <a:r>
              <a:rPr lang="en-US" sz="1600" kern="0" dirty="0">
                <a:solidFill>
                  <a:sysClr val="windowText" lastClr="000000"/>
                </a:solidFill>
                <a:latin typeface="Calibri" pitchFamily="34" charset="0"/>
              </a:rPr>
              <a:t>Hopper</a:t>
            </a:r>
          </a:p>
          <a:p>
            <a:pPr algn="ctr">
              <a:spcBef>
                <a:spcPct val="10000"/>
              </a:spcBef>
              <a:buClr>
                <a:schemeClr val="tx1"/>
              </a:buClr>
              <a:buSzPct val="85000"/>
            </a:pPr>
            <a:r>
              <a:rPr lang="en-US" sz="800" kern="0" dirty="0">
                <a:solidFill>
                  <a:sysClr val="windowText" lastClr="000000"/>
                </a:solidFill>
                <a:latin typeface="Calibri" pitchFamily="34" charset="0"/>
              </a:rPr>
              <a:t>Donor Conversion</a:t>
            </a:r>
          </a:p>
        </p:txBody>
      </p:sp>
      <p:cxnSp>
        <p:nvCxnSpPr>
          <p:cNvPr id="31" name="Straight Arrow Connector 30"/>
          <p:cNvCxnSpPr>
            <a:endCxn id="6" idx="3"/>
          </p:cNvCxnSpPr>
          <p:nvPr/>
        </p:nvCxnSpPr>
        <p:spPr bwMode="auto">
          <a:xfrm flipH="1" flipV="1">
            <a:off x="7848600" y="3657600"/>
            <a:ext cx="1371600" cy="5334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33" name="Can 32"/>
          <p:cNvSpPr/>
          <p:nvPr/>
        </p:nvSpPr>
        <p:spPr bwMode="auto">
          <a:xfrm>
            <a:off x="7467600" y="4288638"/>
            <a:ext cx="914400" cy="1045362"/>
          </a:xfrm>
          <a:prstGeom prst="can">
            <a:avLst/>
          </a:prstGeom>
          <a:noFill/>
          <a:ln w="12700">
            <a:solidFill>
              <a:schemeClr val="tx1"/>
            </a:solidFill>
            <a:miter lim="800000"/>
            <a:headEnd type="none" w="sm" len="sm"/>
            <a:tailEnd type="none" w="sm" len="sm"/>
          </a:ln>
        </p:spPr>
        <p:txBody>
          <a:bodyPr wrap="square" lIns="18288" tIns="18288" rIns="18288" bIns="18288" rtlCol="0" anchor="ctr" anchorCtr="1">
            <a:noAutofit/>
          </a:bodyPr>
          <a:lstStyle/>
          <a:p>
            <a:pPr algn="ctr">
              <a:spcBef>
                <a:spcPct val="10000"/>
              </a:spcBef>
              <a:buClr>
                <a:schemeClr val="tx1"/>
              </a:buClr>
              <a:buSzPct val="85000"/>
            </a:pPr>
            <a:r>
              <a:rPr lang="en-US" sz="1600" kern="0" dirty="0">
                <a:solidFill>
                  <a:sysClr val="windowText" lastClr="000000"/>
                </a:solidFill>
                <a:latin typeface="Calibri" pitchFamily="34" charset="0"/>
              </a:rPr>
              <a:t>YBT3</a:t>
            </a:r>
          </a:p>
          <a:p>
            <a:pPr algn="ctr">
              <a:spcBef>
                <a:spcPct val="10000"/>
              </a:spcBef>
              <a:buClr>
                <a:schemeClr val="tx1"/>
              </a:buClr>
              <a:buSzPct val="85000"/>
            </a:pPr>
            <a:r>
              <a:rPr lang="en-US" sz="800" kern="0" dirty="0">
                <a:solidFill>
                  <a:sysClr val="windowText" lastClr="000000"/>
                </a:solidFill>
                <a:latin typeface="Calibri" pitchFamily="34" charset="0"/>
              </a:rPr>
              <a:t>Budget Conversion </a:t>
            </a:r>
            <a:endParaRPr lang="en-US" sz="800" b="1" kern="0" dirty="0">
              <a:solidFill>
                <a:srgbClr val="FF0000"/>
              </a:solidFill>
              <a:latin typeface="Calibri" pitchFamily="34" charset="0"/>
            </a:endParaRPr>
          </a:p>
        </p:txBody>
      </p:sp>
      <p:cxnSp>
        <p:nvCxnSpPr>
          <p:cNvPr id="34" name="Straight Arrow Connector 33"/>
          <p:cNvCxnSpPr>
            <a:endCxn id="6" idx="3"/>
          </p:cNvCxnSpPr>
          <p:nvPr/>
        </p:nvCxnSpPr>
        <p:spPr bwMode="auto">
          <a:xfrm flipH="1" flipV="1">
            <a:off x="7848601" y="3657601"/>
            <a:ext cx="76201" cy="632537"/>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39" name="TextBox 38"/>
          <p:cNvSpPr txBox="1"/>
          <p:nvPr/>
        </p:nvSpPr>
        <p:spPr bwMode="auto">
          <a:xfrm>
            <a:off x="7141994" y="3810000"/>
            <a:ext cx="1316206" cy="338554"/>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spAutoFit/>
          </a:bodyPr>
          <a:lstStyle/>
          <a:p>
            <a:pPr>
              <a:spcAft>
                <a:spcPts val="1200"/>
              </a:spcAft>
            </a:pPr>
            <a:r>
              <a:rPr lang="en-US" sz="800" b="1" kern="0" dirty="0">
                <a:solidFill>
                  <a:sysClr val="windowText" lastClr="000000"/>
                </a:solidFill>
              </a:rPr>
              <a:t>Extract and Transform</a:t>
            </a:r>
          </a:p>
        </p:txBody>
      </p:sp>
      <p:cxnSp>
        <p:nvCxnSpPr>
          <p:cNvPr id="40" name="Straight Arrow Connector 39"/>
          <p:cNvCxnSpPr>
            <a:stCxn id="6" idx="1"/>
          </p:cNvCxnSpPr>
          <p:nvPr/>
        </p:nvCxnSpPr>
        <p:spPr bwMode="auto">
          <a:xfrm flipH="1" flipV="1">
            <a:off x="6629400" y="2286001"/>
            <a:ext cx="1219200" cy="632607"/>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27" name="Straight Arrow Connector 26"/>
          <p:cNvCxnSpPr/>
          <p:nvPr/>
        </p:nvCxnSpPr>
        <p:spPr bwMode="auto">
          <a:xfrm flipH="1">
            <a:off x="4473578" y="2500441"/>
            <a:ext cx="1025313" cy="1232356"/>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5" name="Can 12"/>
          <p:cNvSpPr/>
          <p:nvPr/>
        </p:nvSpPr>
        <p:spPr bwMode="auto">
          <a:xfrm>
            <a:off x="1812822" y="1618973"/>
            <a:ext cx="1143000" cy="1295400"/>
          </a:xfrm>
          <a:prstGeom prst="can">
            <a:avLst/>
          </a:prstGeom>
          <a:noFill/>
          <a:ln w="12700">
            <a:solidFill>
              <a:schemeClr val="tx1"/>
            </a:solidFill>
            <a:miter lim="800000"/>
            <a:headEnd type="none" w="sm" len="sm"/>
            <a:tailEnd type="none" w="sm" len="sm"/>
          </a:ln>
        </p:spPr>
        <p:txBody>
          <a:bodyPr wrap="square" lIns="18288" tIns="18288" rIns="18288" bIns="18288" rtlCol="0" anchor="ctr" anchorCtr="1">
            <a:noAutofit/>
          </a:bodyPr>
          <a:lstStyle/>
          <a:p>
            <a:pPr algn="ctr">
              <a:spcBef>
                <a:spcPct val="10000"/>
              </a:spcBef>
              <a:buClr>
                <a:schemeClr val="tx1"/>
              </a:buClr>
              <a:buSzPct val="85000"/>
            </a:pPr>
            <a:endParaRPr lang="en-US" sz="1600" kern="0" dirty="0">
              <a:solidFill>
                <a:sysClr val="windowText" lastClr="000000"/>
              </a:solidFill>
              <a:latin typeface="Calibri" pitchFamily="34" charset="0"/>
            </a:endParaRPr>
          </a:p>
        </p:txBody>
      </p:sp>
      <p:sp>
        <p:nvSpPr>
          <p:cNvPr id="28" name="Can 12"/>
          <p:cNvSpPr/>
          <p:nvPr/>
        </p:nvSpPr>
        <p:spPr bwMode="auto">
          <a:xfrm>
            <a:off x="1730428" y="3392564"/>
            <a:ext cx="1143000" cy="1295400"/>
          </a:xfrm>
          <a:prstGeom prst="can">
            <a:avLst/>
          </a:prstGeom>
          <a:noFill/>
          <a:ln w="12700">
            <a:solidFill>
              <a:schemeClr val="tx1"/>
            </a:solidFill>
            <a:miter lim="800000"/>
            <a:headEnd type="none" w="sm" len="sm"/>
            <a:tailEnd type="none" w="sm" len="sm"/>
          </a:ln>
        </p:spPr>
        <p:txBody>
          <a:bodyPr wrap="square" lIns="18288" tIns="18288" rIns="18288" bIns="18288" rtlCol="0" anchor="ctr" anchorCtr="1">
            <a:noAutofit/>
          </a:bodyPr>
          <a:lstStyle/>
          <a:p>
            <a:pPr algn="ctr">
              <a:spcBef>
                <a:spcPct val="10000"/>
              </a:spcBef>
              <a:buClr>
                <a:schemeClr val="tx1"/>
              </a:buClr>
              <a:buSzPct val="85000"/>
            </a:pPr>
            <a:endParaRPr lang="en-US" sz="1600" kern="0" dirty="0">
              <a:solidFill>
                <a:sysClr val="windowText" lastClr="000000"/>
              </a:solidFill>
              <a:latin typeface="Calibri" pitchFamily="34" charset="0"/>
            </a:endParaRPr>
          </a:p>
        </p:txBody>
      </p:sp>
      <p:sp>
        <p:nvSpPr>
          <p:cNvPr id="7" name="TextBox 6"/>
          <p:cNvSpPr txBox="1"/>
          <p:nvPr/>
        </p:nvSpPr>
        <p:spPr bwMode="auto">
          <a:xfrm>
            <a:off x="3352800" y="5486355"/>
            <a:ext cx="7228840" cy="1292662"/>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spAutoFit/>
          </a:bodyPr>
          <a:lstStyle/>
          <a:p>
            <a:pPr marL="171450" indent="-171450">
              <a:spcAft>
                <a:spcPts val="1200"/>
              </a:spcAft>
              <a:buFont typeface="Arial" panose="020B0604020202020204" pitchFamily="34" charset="0"/>
              <a:buChar char="•"/>
            </a:pPr>
            <a:r>
              <a:rPr lang="en-US" sz="1200" kern="0" dirty="0">
                <a:solidFill>
                  <a:sysClr val="windowText" lastClr="000000"/>
                </a:solidFill>
              </a:rPr>
              <a:t>Workday SIT Testing to end on 1/20/2017</a:t>
            </a:r>
          </a:p>
          <a:p>
            <a:pPr marL="171450" indent="-171450">
              <a:spcAft>
                <a:spcPts val="1200"/>
              </a:spcAft>
              <a:buFont typeface="Arial" panose="020B0604020202020204" pitchFamily="34" charset="0"/>
              <a:buChar char="•"/>
            </a:pPr>
            <a:r>
              <a:rPr lang="en-US" sz="1200" kern="0" dirty="0">
                <a:solidFill>
                  <a:sysClr val="windowText" lastClr="000000"/>
                </a:solidFill>
              </a:rPr>
              <a:t>UAT to be available for testing on 4/17/2017 officially (week before is shakeout)</a:t>
            </a:r>
          </a:p>
          <a:p>
            <a:pPr marL="171450" indent="-171450">
              <a:spcAft>
                <a:spcPts val="1200"/>
              </a:spcAft>
              <a:buFont typeface="Arial" panose="020B0604020202020204" pitchFamily="34" charset="0"/>
              <a:buChar char="•"/>
            </a:pPr>
            <a:r>
              <a:rPr lang="en-US" sz="1200" kern="0" dirty="0">
                <a:solidFill>
                  <a:sysClr val="windowText" lastClr="000000"/>
                </a:solidFill>
              </a:rPr>
              <a:t>Testing of Journals in SIT (WD Dev) connects to MFT Test</a:t>
            </a:r>
          </a:p>
          <a:p>
            <a:pPr marL="171450" indent="-171450">
              <a:spcAft>
                <a:spcPts val="1200"/>
              </a:spcAft>
              <a:buFont typeface="Arial" panose="020B0604020202020204" pitchFamily="34" charset="0"/>
              <a:buChar char="•"/>
            </a:pPr>
            <a:r>
              <a:rPr lang="en-US" sz="1200" kern="0" dirty="0">
                <a:solidFill>
                  <a:sysClr val="windowText" lastClr="000000"/>
                </a:solidFill>
              </a:rPr>
              <a:t>ISR testing is expected to be completed by 3/31.</a:t>
            </a:r>
          </a:p>
        </p:txBody>
      </p:sp>
      <p:sp>
        <p:nvSpPr>
          <p:cNvPr id="32" name="TextBox 31"/>
          <p:cNvSpPr txBox="1"/>
          <p:nvPr/>
        </p:nvSpPr>
        <p:spPr bwMode="auto">
          <a:xfrm>
            <a:off x="1828592" y="2026457"/>
            <a:ext cx="1176681" cy="923330"/>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spAutoFit/>
          </a:bodyPr>
          <a:lstStyle/>
          <a:p>
            <a:pPr algn="ctr">
              <a:spcAft>
                <a:spcPts val="1200"/>
              </a:spcAft>
            </a:pPr>
            <a:r>
              <a:rPr lang="en-US" kern="0" dirty="0">
                <a:solidFill>
                  <a:sysClr val="windowText" lastClr="000000"/>
                </a:solidFill>
              </a:rPr>
              <a:t>People Hub Test</a:t>
            </a:r>
          </a:p>
        </p:txBody>
      </p:sp>
      <p:cxnSp>
        <p:nvCxnSpPr>
          <p:cNvPr id="35" name="Straight Arrow Connector 34"/>
          <p:cNvCxnSpPr>
            <a:stCxn id="9" idx="1"/>
            <a:endCxn id="32" idx="3"/>
          </p:cNvCxnSpPr>
          <p:nvPr/>
        </p:nvCxnSpPr>
        <p:spPr bwMode="auto">
          <a:xfrm flipH="1">
            <a:off x="3005272" y="2241448"/>
            <a:ext cx="2404928" cy="24667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36" name="TextBox 35"/>
          <p:cNvSpPr txBox="1"/>
          <p:nvPr/>
        </p:nvSpPr>
        <p:spPr bwMode="auto">
          <a:xfrm>
            <a:off x="1951407" y="3769578"/>
            <a:ext cx="1046480" cy="369332"/>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spAutoFit/>
          </a:bodyPr>
          <a:lstStyle/>
          <a:p>
            <a:pPr>
              <a:spcAft>
                <a:spcPts val="1200"/>
              </a:spcAft>
            </a:pPr>
            <a:r>
              <a:rPr lang="en-US" kern="0" dirty="0">
                <a:solidFill>
                  <a:sysClr val="windowText" lastClr="000000"/>
                </a:solidFill>
              </a:rPr>
              <a:t>IAM3</a:t>
            </a:r>
          </a:p>
        </p:txBody>
      </p:sp>
      <p:cxnSp>
        <p:nvCxnSpPr>
          <p:cNvPr id="37" name="Straight Arrow Connector 36"/>
          <p:cNvCxnSpPr/>
          <p:nvPr/>
        </p:nvCxnSpPr>
        <p:spPr bwMode="auto">
          <a:xfrm flipH="1">
            <a:off x="3027495" y="2219409"/>
            <a:ext cx="2297946" cy="1575393"/>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6" name="TextBox 15"/>
          <p:cNvSpPr txBox="1"/>
          <p:nvPr/>
        </p:nvSpPr>
        <p:spPr bwMode="auto">
          <a:xfrm>
            <a:off x="1693571" y="4165953"/>
            <a:ext cx="1246240" cy="707886"/>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spAutoFit/>
          </a:bodyPr>
          <a:lstStyle/>
          <a:p>
            <a:pPr>
              <a:spcAft>
                <a:spcPts val="1200"/>
              </a:spcAft>
            </a:pPr>
            <a:r>
              <a:rPr lang="en-US" sz="800" kern="0" dirty="0">
                <a:solidFill>
                  <a:sysClr val="windowText" lastClr="000000"/>
                </a:solidFill>
              </a:rPr>
              <a:t>To be </a:t>
            </a:r>
            <a:r>
              <a:rPr lang="en-US" sz="800" kern="0" dirty="0" err="1">
                <a:solidFill>
                  <a:sysClr val="windowText" lastClr="000000"/>
                </a:solidFill>
              </a:rPr>
              <a:t>insync</a:t>
            </a:r>
            <a:r>
              <a:rPr lang="en-US" sz="800" kern="0" dirty="0">
                <a:solidFill>
                  <a:sysClr val="windowText" lastClr="000000"/>
                </a:solidFill>
              </a:rPr>
              <a:t> on 2/7/17 (Data in Workday / IAM </a:t>
            </a:r>
            <a:r>
              <a:rPr lang="en-US" sz="800" kern="0" dirty="0" err="1">
                <a:solidFill>
                  <a:sysClr val="windowText" lastClr="000000"/>
                </a:solidFill>
              </a:rPr>
              <a:t>corrently</a:t>
            </a:r>
            <a:r>
              <a:rPr lang="en-US" sz="800" kern="0" dirty="0">
                <a:solidFill>
                  <a:sysClr val="windowText" lastClr="000000"/>
                </a:solidFill>
              </a:rPr>
              <a:t> not in synch)</a:t>
            </a:r>
          </a:p>
        </p:txBody>
      </p:sp>
      <p:cxnSp>
        <p:nvCxnSpPr>
          <p:cNvPr id="38" name="Straight Arrow Connector 37"/>
          <p:cNvCxnSpPr/>
          <p:nvPr/>
        </p:nvCxnSpPr>
        <p:spPr bwMode="auto">
          <a:xfrm flipH="1">
            <a:off x="6087441" y="2643611"/>
            <a:ext cx="76200" cy="928559"/>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41" name="Can 10"/>
          <p:cNvSpPr/>
          <p:nvPr/>
        </p:nvSpPr>
        <p:spPr bwMode="auto">
          <a:xfrm>
            <a:off x="1812822" y="5721481"/>
            <a:ext cx="990600" cy="870596"/>
          </a:xfrm>
          <a:prstGeom prst="can">
            <a:avLst/>
          </a:prstGeom>
          <a:noFill/>
          <a:ln w="12700">
            <a:solidFill>
              <a:schemeClr val="tx1"/>
            </a:solidFill>
            <a:miter lim="800000"/>
            <a:headEnd type="none" w="sm" len="sm"/>
            <a:tailEnd type="none" w="sm" len="sm"/>
          </a:ln>
        </p:spPr>
        <p:txBody>
          <a:bodyPr wrap="square" lIns="18288" tIns="18288" rIns="18288" bIns="18288" rtlCol="0" anchor="ctr" anchorCtr="1">
            <a:noAutofit/>
          </a:bodyPr>
          <a:lstStyle/>
          <a:p>
            <a:pPr algn="ctr">
              <a:spcBef>
                <a:spcPct val="10000"/>
              </a:spcBef>
              <a:buClr>
                <a:schemeClr val="tx1"/>
              </a:buClr>
              <a:buSzPct val="85000"/>
            </a:pPr>
            <a:endParaRPr lang="en-US" sz="1600" kern="0" dirty="0">
              <a:solidFill>
                <a:sysClr val="windowText" lastClr="000000"/>
              </a:solidFill>
              <a:latin typeface="Calibri" pitchFamily="34" charset="0"/>
            </a:endParaRPr>
          </a:p>
        </p:txBody>
      </p:sp>
      <p:sp>
        <p:nvSpPr>
          <p:cNvPr id="42" name="TextBox 41"/>
          <p:cNvSpPr txBox="1"/>
          <p:nvPr/>
        </p:nvSpPr>
        <p:spPr bwMode="auto">
          <a:xfrm>
            <a:off x="1991736" y="6005988"/>
            <a:ext cx="1046480" cy="369332"/>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spAutoFit/>
          </a:bodyPr>
          <a:lstStyle/>
          <a:p>
            <a:pPr>
              <a:spcAft>
                <a:spcPts val="1200"/>
              </a:spcAft>
            </a:pPr>
            <a:r>
              <a:rPr lang="en-US" kern="0" dirty="0">
                <a:solidFill>
                  <a:sysClr val="windowText" lastClr="000000"/>
                </a:solidFill>
              </a:rPr>
              <a:t>Ban3</a:t>
            </a:r>
          </a:p>
        </p:txBody>
      </p:sp>
      <p:sp>
        <p:nvSpPr>
          <p:cNvPr id="20" name="TextBox 19"/>
          <p:cNvSpPr txBox="1"/>
          <p:nvPr/>
        </p:nvSpPr>
        <p:spPr bwMode="auto">
          <a:xfrm>
            <a:off x="1650740" y="990000"/>
            <a:ext cx="2174876" cy="461665"/>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spAutoFit/>
          </a:bodyPr>
          <a:lstStyle/>
          <a:p>
            <a:pPr algn="ctr">
              <a:spcAft>
                <a:spcPts val="1200"/>
              </a:spcAft>
            </a:pPr>
            <a:r>
              <a:rPr lang="en-US" sz="1200" kern="0" dirty="0">
                <a:solidFill>
                  <a:sysClr val="windowText" lastClr="000000"/>
                </a:solidFill>
              </a:rPr>
              <a:t>SOA Services pointing to (Test)</a:t>
            </a:r>
          </a:p>
        </p:txBody>
      </p:sp>
      <p:cxnSp>
        <p:nvCxnSpPr>
          <p:cNvPr id="43" name="Straight Arrow Connector 42"/>
          <p:cNvCxnSpPr/>
          <p:nvPr/>
        </p:nvCxnSpPr>
        <p:spPr bwMode="auto">
          <a:xfrm flipV="1">
            <a:off x="2563553" y="2986423"/>
            <a:ext cx="0" cy="340346"/>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44" name="Straight Arrow Connector 43"/>
          <p:cNvCxnSpPr/>
          <p:nvPr/>
        </p:nvCxnSpPr>
        <p:spPr bwMode="auto">
          <a:xfrm flipV="1">
            <a:off x="2286000" y="4779803"/>
            <a:ext cx="0" cy="939346"/>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47" name="Straight Arrow Connector 46"/>
          <p:cNvCxnSpPr/>
          <p:nvPr/>
        </p:nvCxnSpPr>
        <p:spPr bwMode="auto">
          <a:xfrm flipV="1">
            <a:off x="2384322" y="1220831"/>
            <a:ext cx="0" cy="340346"/>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Tree>
    <p:extLst>
      <p:ext uri="{BB962C8B-B14F-4D97-AF65-F5344CB8AC3E}">
        <p14:creationId xmlns:p14="http://schemas.microsoft.com/office/powerpoint/2010/main" val="42677197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92064" y="1528987"/>
            <a:ext cx="11277600" cy="3796992"/>
          </a:xfrm>
        </p:spPr>
        <p:txBody>
          <a:bodyPr>
            <a:normAutofit fontScale="92500" lnSpcReduction="10000"/>
          </a:bodyPr>
          <a:lstStyle/>
          <a:p>
            <a:pPr marL="457200" indent="-457200">
              <a:buFont typeface="+mj-lt"/>
              <a:buAutoNum type="arabicPeriod"/>
            </a:pPr>
            <a:r>
              <a:rPr lang="en-US" sz="3200" dirty="0"/>
              <a:t>Review Testing Approach for Integrations</a:t>
            </a:r>
          </a:p>
          <a:p>
            <a:pPr marL="457200" indent="-457200">
              <a:buFont typeface="+mj-lt"/>
              <a:buAutoNum type="arabicPeriod"/>
            </a:pPr>
            <a:r>
              <a:rPr lang="en-US" sz="3200" dirty="0"/>
              <a:t>Review Testing Approach for People Hub</a:t>
            </a:r>
          </a:p>
          <a:p>
            <a:pPr marL="457200" indent="-457200">
              <a:buFont typeface="+mj-lt"/>
              <a:buAutoNum type="arabicPeriod"/>
            </a:pPr>
            <a:r>
              <a:rPr lang="en-US" sz="3200" dirty="0"/>
              <a:t>Review Environment Syncing</a:t>
            </a:r>
          </a:p>
          <a:p>
            <a:pPr marL="457200" indent="-457200">
              <a:buFont typeface="+mj-lt"/>
              <a:buAutoNum type="arabicPeriod"/>
            </a:pPr>
            <a:r>
              <a:rPr lang="en-US" sz="3200" b="1" dirty="0"/>
              <a:t>System Owner Readiness for Deployment</a:t>
            </a:r>
          </a:p>
          <a:p>
            <a:pPr marL="457200" indent="-457200">
              <a:buFont typeface="+mj-lt"/>
              <a:buAutoNum type="arabicPeriod"/>
            </a:pPr>
            <a:r>
              <a:rPr lang="en-US" sz="3200" dirty="0"/>
              <a:t>Questions</a:t>
            </a:r>
          </a:p>
          <a:p>
            <a:pPr marL="1552575" lvl="4" indent="-342900">
              <a:buFont typeface="Arial" panose="020B0604020202020204" pitchFamily="34" charset="0"/>
              <a:buChar char="•"/>
            </a:pPr>
            <a:endParaRPr lang="en-US" sz="2400" dirty="0"/>
          </a:p>
        </p:txBody>
      </p:sp>
      <p:sp>
        <p:nvSpPr>
          <p:cNvPr id="3" name="Title 2"/>
          <p:cNvSpPr>
            <a:spLocks noGrp="1"/>
          </p:cNvSpPr>
          <p:nvPr>
            <p:ph type="title"/>
          </p:nvPr>
        </p:nvSpPr>
        <p:spPr>
          <a:xfrm>
            <a:off x="359774" y="225815"/>
            <a:ext cx="11127316" cy="387798"/>
          </a:xfrm>
        </p:spPr>
        <p:txBody>
          <a:bodyPr/>
          <a:lstStyle/>
          <a:p>
            <a:r>
              <a:rPr lang="en-US" dirty="0"/>
              <a:t>Agenda</a:t>
            </a:r>
          </a:p>
        </p:txBody>
      </p:sp>
    </p:spTree>
    <p:extLst>
      <p:ext uri="{BB962C8B-B14F-4D97-AF65-F5344CB8AC3E}">
        <p14:creationId xmlns:p14="http://schemas.microsoft.com/office/powerpoint/2010/main" val="1230251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92064" y="1528987"/>
            <a:ext cx="11277600" cy="4470760"/>
          </a:xfrm>
        </p:spPr>
        <p:txBody>
          <a:bodyPr/>
          <a:lstStyle/>
          <a:p>
            <a:pPr>
              <a:buFont typeface="Arial" panose="020B0604020202020204" pitchFamily="34" charset="0"/>
              <a:buChar char="•"/>
            </a:pPr>
            <a:r>
              <a:rPr lang="en-US" sz="3200" dirty="0"/>
              <a:t>HP – ALM will provide view into defects/issues related to integrations, but may not provide visibility into other defects</a:t>
            </a:r>
          </a:p>
          <a:p>
            <a:pPr>
              <a:buFont typeface="Arial" panose="020B0604020202020204" pitchFamily="34" charset="0"/>
              <a:buChar char="•"/>
            </a:pPr>
            <a:r>
              <a:rPr lang="en-US" sz="3200" dirty="0"/>
              <a:t>System owners will need to determine whether system </a:t>
            </a:r>
            <a:r>
              <a:rPr lang="en-US" sz="3200" dirty="0" err="1"/>
              <a:t>remediations</a:t>
            </a:r>
            <a:r>
              <a:rPr lang="en-US" sz="3200" dirty="0"/>
              <a:t> are complete and whether their systems are functioning as intended </a:t>
            </a:r>
          </a:p>
          <a:p>
            <a:pPr>
              <a:buFont typeface="Arial" panose="020B0604020202020204" pitchFamily="34" charset="0"/>
              <a:buChar char="•"/>
            </a:pPr>
            <a:r>
              <a:rPr lang="en-US" sz="3200" dirty="0"/>
              <a:t>System owners will need to communicate their overall readiness to deploy via a checklist</a:t>
            </a:r>
          </a:p>
          <a:p>
            <a:pPr marL="1552575" lvl="4" indent="-342900">
              <a:buFont typeface="Arial" panose="020B0604020202020204" pitchFamily="34" charset="0"/>
              <a:buChar char="•"/>
            </a:pPr>
            <a:endParaRPr lang="en-US" sz="2400" dirty="0"/>
          </a:p>
        </p:txBody>
      </p:sp>
      <p:sp>
        <p:nvSpPr>
          <p:cNvPr id="3" name="Title 2"/>
          <p:cNvSpPr>
            <a:spLocks noGrp="1"/>
          </p:cNvSpPr>
          <p:nvPr>
            <p:ph type="title"/>
          </p:nvPr>
        </p:nvSpPr>
        <p:spPr>
          <a:xfrm>
            <a:off x="359774" y="182726"/>
            <a:ext cx="11127316" cy="430887"/>
          </a:xfrm>
        </p:spPr>
        <p:txBody>
          <a:bodyPr/>
          <a:lstStyle/>
          <a:p>
            <a:r>
              <a:rPr lang="en-US" dirty="0"/>
              <a:t>System Owner Readiness for Deployment</a:t>
            </a:r>
          </a:p>
        </p:txBody>
      </p:sp>
    </p:spTree>
    <p:extLst>
      <p:ext uri="{BB962C8B-B14F-4D97-AF65-F5344CB8AC3E}">
        <p14:creationId xmlns:p14="http://schemas.microsoft.com/office/powerpoint/2010/main" val="7753121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92064" y="1528987"/>
            <a:ext cx="11277600" cy="3796992"/>
          </a:xfrm>
        </p:spPr>
        <p:txBody>
          <a:bodyPr>
            <a:normAutofit fontScale="92500" lnSpcReduction="10000"/>
          </a:bodyPr>
          <a:lstStyle/>
          <a:p>
            <a:pPr marL="457200" indent="-457200">
              <a:buFont typeface="+mj-lt"/>
              <a:buAutoNum type="arabicPeriod"/>
            </a:pPr>
            <a:r>
              <a:rPr lang="en-US" sz="3200" dirty="0"/>
              <a:t>Review Testing Approach for Integrations</a:t>
            </a:r>
          </a:p>
          <a:p>
            <a:pPr marL="457200" indent="-457200">
              <a:buFont typeface="+mj-lt"/>
              <a:buAutoNum type="arabicPeriod"/>
            </a:pPr>
            <a:r>
              <a:rPr lang="en-US" sz="3200" dirty="0"/>
              <a:t>Review Testing Approach for People Hub</a:t>
            </a:r>
          </a:p>
          <a:p>
            <a:pPr marL="457200" indent="-457200">
              <a:buFont typeface="+mj-lt"/>
              <a:buAutoNum type="arabicPeriod"/>
            </a:pPr>
            <a:r>
              <a:rPr lang="en-US" sz="3200" dirty="0"/>
              <a:t>Review Environment Syncing</a:t>
            </a:r>
          </a:p>
          <a:p>
            <a:pPr marL="457200" indent="-457200">
              <a:buFont typeface="+mj-lt"/>
              <a:buAutoNum type="arabicPeriod"/>
            </a:pPr>
            <a:r>
              <a:rPr lang="en-US" sz="3200" dirty="0"/>
              <a:t>System Owner Readiness for Deployment</a:t>
            </a:r>
          </a:p>
          <a:p>
            <a:pPr marL="457200" indent="-457200">
              <a:buFont typeface="+mj-lt"/>
              <a:buAutoNum type="arabicPeriod"/>
            </a:pPr>
            <a:r>
              <a:rPr lang="en-US" sz="3200" b="1" dirty="0"/>
              <a:t>Questions</a:t>
            </a:r>
          </a:p>
          <a:p>
            <a:pPr marL="1552575" lvl="4" indent="-342900">
              <a:buFont typeface="Arial" panose="020B0604020202020204" pitchFamily="34" charset="0"/>
              <a:buChar char="•"/>
            </a:pPr>
            <a:endParaRPr lang="en-US" sz="2400" dirty="0"/>
          </a:p>
        </p:txBody>
      </p:sp>
      <p:sp>
        <p:nvSpPr>
          <p:cNvPr id="3" name="Title 2"/>
          <p:cNvSpPr>
            <a:spLocks noGrp="1"/>
          </p:cNvSpPr>
          <p:nvPr>
            <p:ph type="title"/>
          </p:nvPr>
        </p:nvSpPr>
        <p:spPr>
          <a:xfrm>
            <a:off x="359774" y="225815"/>
            <a:ext cx="11127316" cy="387798"/>
          </a:xfrm>
        </p:spPr>
        <p:txBody>
          <a:bodyPr/>
          <a:lstStyle/>
          <a:p>
            <a:r>
              <a:rPr lang="en-US" dirty="0"/>
              <a:t>Agenda</a:t>
            </a:r>
          </a:p>
        </p:txBody>
      </p:sp>
    </p:spTree>
    <p:extLst>
      <p:ext uri="{BB962C8B-B14F-4D97-AF65-F5344CB8AC3E}">
        <p14:creationId xmlns:p14="http://schemas.microsoft.com/office/powerpoint/2010/main" val="24673092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59774" y="182726"/>
            <a:ext cx="11127316" cy="430887"/>
          </a:xfrm>
        </p:spPr>
        <p:txBody>
          <a:bodyPr/>
          <a:lstStyle/>
          <a:p>
            <a:r>
              <a:rPr lang="en-US" dirty="0"/>
              <a:t>Questions</a:t>
            </a:r>
          </a:p>
        </p:txBody>
      </p:sp>
      <p:sp>
        <p:nvSpPr>
          <p:cNvPr id="4" name="Action Button: Help 3">
            <a:hlinkClick r:id="" action="ppaction://noaction" highlightClick="1"/>
          </p:cNvPr>
          <p:cNvSpPr/>
          <p:nvPr/>
        </p:nvSpPr>
        <p:spPr bwMode="auto">
          <a:xfrm>
            <a:off x="3007894" y="878306"/>
            <a:ext cx="5799221" cy="5366084"/>
          </a:xfrm>
          <a:prstGeom prst="actionButtonHelp">
            <a:avLst/>
          </a:prstGeom>
          <a:solidFill>
            <a:srgbClr val="FFFFFF"/>
          </a:solidFill>
          <a:ln w="12700">
            <a:noFill/>
            <a:miter lim="800000"/>
            <a:headEnd type="none" w="sm" len="sm"/>
            <a:tailEnd type="none" w="sm" len="sm"/>
          </a:ln>
        </p:spPr>
        <p:txBody>
          <a:bodyPr wrap="square" lIns="18288" tIns="18288" rIns="18288" bIns="18288" rtlCol="0" anchor="ctr" anchorCtr="1">
            <a:noAutofit/>
          </a:bodyPr>
          <a:lstStyle/>
          <a:p>
            <a:pPr algn="ctr">
              <a:spcBef>
                <a:spcPct val="10000"/>
              </a:spcBef>
              <a:buClr>
                <a:schemeClr val="tx1"/>
              </a:buClr>
              <a:buSzPct val="85000"/>
            </a:pPr>
            <a:endParaRPr lang="en-US" sz="1600" baseline="0" dirty="0">
              <a:effectLst/>
              <a:latin typeface="Calibri" pitchFamily="34" charset="0"/>
            </a:endParaRPr>
          </a:p>
        </p:txBody>
      </p:sp>
    </p:spTree>
    <p:extLst>
      <p:ext uri="{BB962C8B-B14F-4D97-AF65-F5344CB8AC3E}">
        <p14:creationId xmlns:p14="http://schemas.microsoft.com/office/powerpoint/2010/main" val="36946907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 y="850232"/>
            <a:ext cx="12192000" cy="6007768"/>
          </a:xfrm>
        </p:spPr>
        <p:txBody>
          <a:bodyPr>
            <a:noAutofit/>
          </a:bodyPr>
          <a:lstStyle/>
          <a:p>
            <a:pPr marL="514350" indent="-514350">
              <a:buFont typeface="+mj-lt"/>
              <a:buAutoNum type="arabicPeriod"/>
            </a:pPr>
            <a:r>
              <a:rPr lang="en-US" sz="2000" dirty="0"/>
              <a:t>As we begin testing and find non-COA-mapped PTAEO what should we do to insure mapping is complete? </a:t>
            </a:r>
          </a:p>
          <a:p>
            <a:r>
              <a:rPr lang="en-US" sz="2000" b="1" dirty="0"/>
              <a:t>ANS: </a:t>
            </a:r>
            <a:r>
              <a:rPr lang="en-US" sz="2000" dirty="0"/>
              <a:t>A request form for mapping changes needs to be completed and routed to </a:t>
            </a:r>
            <a:r>
              <a:rPr lang="en-US" sz="2000" u="sng" dirty="0">
                <a:hlinkClick r:id="rId3"/>
              </a:rPr>
              <a:t>coa@yale.edu</a:t>
            </a:r>
            <a:r>
              <a:rPr lang="en-US" sz="2000" dirty="0"/>
              <a:t>. You can find more information  here:  </a:t>
            </a:r>
            <a:r>
              <a:rPr lang="en-US" sz="2000" u="sng" dirty="0">
                <a:hlinkClick r:id="rId4"/>
              </a:rPr>
              <a:t>https://your.yale.edu/work-yale/finance-and-business-operations/chart-accounts-coa/workday-chart-accounts</a:t>
            </a:r>
            <a:endParaRPr lang="en-US" sz="2000" u="sng" dirty="0"/>
          </a:p>
          <a:p>
            <a:pPr marL="514350" lvl="0" indent="-514350">
              <a:buFont typeface="+mj-lt"/>
              <a:buAutoNum type="arabicPeriod" startAt="2"/>
            </a:pPr>
            <a:r>
              <a:rPr lang="en-US" sz="2000" dirty="0"/>
              <a:t>Does the DWH mapping represent current state of data in </a:t>
            </a:r>
            <a:r>
              <a:rPr lang="en-US" sz="2000" dirty="0" err="1"/>
              <a:t>WorkDay</a:t>
            </a:r>
            <a:r>
              <a:rPr lang="en-US" sz="2000" dirty="0"/>
              <a:t> or is there some lag?  </a:t>
            </a:r>
          </a:p>
          <a:p>
            <a:pPr marL="0" lvl="0" indent="0"/>
            <a:r>
              <a:rPr lang="en-US" sz="2000" b="1" dirty="0"/>
              <a:t>ANS: </a:t>
            </a:r>
            <a:r>
              <a:rPr lang="en-US" sz="2000" dirty="0"/>
              <a:t>The DWH mapping represents data as of August 2016</a:t>
            </a:r>
          </a:p>
          <a:p>
            <a:pPr marL="514350" lvl="0" indent="-514350">
              <a:buFont typeface="+mj-lt"/>
              <a:buAutoNum type="arabicPeriod" startAt="3"/>
            </a:pPr>
            <a:r>
              <a:rPr lang="en-US" sz="2000" dirty="0"/>
              <a:t>Once we have access to COA validator who do we contact for implementation support?  </a:t>
            </a:r>
          </a:p>
          <a:p>
            <a:pPr marL="0" lvl="0" indent="0"/>
            <a:r>
              <a:rPr lang="en-US" sz="2000" b="1" dirty="0"/>
              <a:t>ANS</a:t>
            </a:r>
            <a:r>
              <a:rPr lang="en-US" sz="2000" dirty="0"/>
              <a:t>: The Integration team</a:t>
            </a:r>
          </a:p>
          <a:p>
            <a:pPr marL="514350" lvl="0" indent="-514350">
              <a:buFont typeface="+mj-lt"/>
              <a:buAutoNum type="arabicPeriod" startAt="4"/>
            </a:pPr>
            <a:r>
              <a:rPr lang="en-US" sz="2000" dirty="0"/>
              <a:t>What is the difference between COA Validator and COA Service?  </a:t>
            </a:r>
          </a:p>
          <a:p>
            <a:pPr marL="0" lvl="0" indent="0"/>
            <a:r>
              <a:rPr lang="en-US" sz="2000" b="1" dirty="0"/>
              <a:t>ANS</a:t>
            </a:r>
            <a:r>
              <a:rPr lang="en-US" sz="2000" dirty="0"/>
              <a:t>:  There is no such thing as a “COA Service”, per say.  Items available include:</a:t>
            </a:r>
          </a:p>
          <a:p>
            <a:pPr marL="800100" lvl="1" indent="-342900">
              <a:spcBef>
                <a:spcPts val="0"/>
              </a:spcBef>
            </a:pPr>
            <a:r>
              <a:rPr lang="en-US" sz="1800" dirty="0"/>
              <a:t>COA Validator UI – Offers validation of COA segments for individual segments and batches</a:t>
            </a:r>
          </a:p>
          <a:p>
            <a:pPr marL="800100" lvl="1" indent="-342900">
              <a:spcBef>
                <a:spcPts val="0"/>
              </a:spcBef>
            </a:pPr>
            <a:r>
              <a:rPr lang="en-US" sz="1800" dirty="0"/>
              <a:t>COA Validator Service – A service which allows validation of COA segments similar to today’s PTAEO validation tool</a:t>
            </a:r>
          </a:p>
          <a:p>
            <a:pPr marL="800100" lvl="1" indent="-342900">
              <a:spcBef>
                <a:spcPts val="0"/>
              </a:spcBef>
            </a:pPr>
            <a:r>
              <a:rPr lang="en-US" sz="1800" dirty="0"/>
              <a:t>COA Hierarchy Service – A service which returns COA segment hierarchies based on the request parameters provided</a:t>
            </a:r>
          </a:p>
        </p:txBody>
      </p:sp>
      <p:sp>
        <p:nvSpPr>
          <p:cNvPr id="3" name="Title 2"/>
          <p:cNvSpPr>
            <a:spLocks noGrp="1"/>
          </p:cNvSpPr>
          <p:nvPr>
            <p:ph type="title"/>
          </p:nvPr>
        </p:nvSpPr>
        <p:spPr>
          <a:xfrm>
            <a:off x="359774" y="225815"/>
            <a:ext cx="11127316" cy="387798"/>
          </a:xfrm>
        </p:spPr>
        <p:txBody>
          <a:bodyPr/>
          <a:lstStyle/>
          <a:p>
            <a:r>
              <a:rPr lang="en-US" dirty="0"/>
              <a:t>Questions Received</a:t>
            </a:r>
          </a:p>
        </p:txBody>
      </p:sp>
    </p:spTree>
    <p:extLst>
      <p:ext uri="{BB962C8B-B14F-4D97-AF65-F5344CB8AC3E}">
        <p14:creationId xmlns:p14="http://schemas.microsoft.com/office/powerpoint/2010/main" val="6931603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5220" y="187855"/>
            <a:ext cx="11021869" cy="425758"/>
          </a:xfrm>
        </p:spPr>
        <p:txBody>
          <a:bodyPr/>
          <a:lstStyle/>
          <a:p>
            <a:r>
              <a:rPr lang="en-US" dirty="0"/>
              <a:t>BACKUP SLIDES</a:t>
            </a:r>
          </a:p>
        </p:txBody>
      </p:sp>
      <p:sp>
        <p:nvSpPr>
          <p:cNvPr id="5" name="Title 2"/>
          <p:cNvSpPr>
            <a:spLocks noGrp="1"/>
          </p:cNvSpPr>
          <p:nvPr>
            <p:ph type="body" sz="quarter" idx="10"/>
          </p:nvPr>
        </p:nvSpPr>
        <p:spPr>
          <a:xfrm>
            <a:off x="4061220" y="3346865"/>
            <a:ext cx="3526696" cy="759914"/>
          </a:xfrm>
        </p:spPr>
        <p:txBody>
          <a:bodyPr/>
          <a:lstStyle/>
          <a:p>
            <a:r>
              <a:rPr lang="en-US" sz="3200" dirty="0"/>
              <a:t>BACKUP SLIDES</a:t>
            </a:r>
          </a:p>
        </p:txBody>
      </p:sp>
    </p:spTree>
    <p:extLst>
      <p:ext uri="{BB962C8B-B14F-4D97-AF65-F5344CB8AC3E}">
        <p14:creationId xmlns:p14="http://schemas.microsoft.com/office/powerpoint/2010/main" val="8174144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9657"/>
            <a:ext cx="9652000" cy="5733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7997372" y="4397829"/>
            <a:ext cx="3004457" cy="923330"/>
          </a:xfrm>
          <a:prstGeom prst="rect">
            <a:avLst/>
          </a:prstGeom>
          <a:noFill/>
        </p:spPr>
        <p:txBody>
          <a:bodyPr wrap="square" rtlCol="0">
            <a:spAutoFit/>
          </a:bodyPr>
          <a:lstStyle/>
          <a:p>
            <a:r>
              <a:rPr lang="en-US" dirty="0"/>
              <a:t>Remove this bottom line (not needed if we have a step for it)</a:t>
            </a:r>
          </a:p>
        </p:txBody>
      </p:sp>
      <p:sp>
        <p:nvSpPr>
          <p:cNvPr id="7" name="TextBox 6"/>
          <p:cNvSpPr txBox="1"/>
          <p:nvPr/>
        </p:nvSpPr>
        <p:spPr>
          <a:xfrm>
            <a:off x="8389259" y="986971"/>
            <a:ext cx="3686628" cy="1477328"/>
          </a:xfrm>
          <a:prstGeom prst="rect">
            <a:avLst/>
          </a:prstGeom>
          <a:noFill/>
        </p:spPr>
        <p:txBody>
          <a:bodyPr wrap="square" rtlCol="0">
            <a:spAutoFit/>
          </a:bodyPr>
          <a:lstStyle/>
          <a:p>
            <a:r>
              <a:rPr lang="en-US" dirty="0"/>
              <a:t>Add 2 more steps after “POC delivers workday report…”  These are:  </a:t>
            </a:r>
          </a:p>
          <a:p>
            <a:pPr marL="285750" indent="-285750">
              <a:buFont typeface="Arial" panose="020B0604020202020204" pitchFamily="34" charset="0"/>
              <a:buChar char="•"/>
            </a:pPr>
            <a:r>
              <a:rPr lang="en-US" dirty="0"/>
              <a:t>SO validates test results</a:t>
            </a:r>
          </a:p>
          <a:p>
            <a:pPr marL="285750" indent="-285750">
              <a:buFont typeface="Arial" panose="020B0604020202020204" pitchFamily="34" charset="0"/>
              <a:buChar char="•"/>
            </a:pPr>
            <a:r>
              <a:rPr lang="en-US" dirty="0"/>
              <a:t>SO completes &amp; submits go/no go checklist</a:t>
            </a:r>
          </a:p>
        </p:txBody>
      </p:sp>
      <p:sp>
        <p:nvSpPr>
          <p:cNvPr id="9" name="TextBox 8"/>
          <p:cNvSpPr txBox="1"/>
          <p:nvPr/>
        </p:nvSpPr>
        <p:spPr>
          <a:xfrm>
            <a:off x="1770743" y="5892800"/>
            <a:ext cx="9550400" cy="646331"/>
          </a:xfrm>
          <a:prstGeom prst="rect">
            <a:avLst/>
          </a:prstGeom>
          <a:noFill/>
        </p:spPr>
        <p:txBody>
          <a:bodyPr wrap="square" rtlCol="0">
            <a:spAutoFit/>
          </a:bodyPr>
          <a:lstStyle/>
          <a:p>
            <a:r>
              <a:rPr lang="en-US" dirty="0"/>
              <a:t>Add a NOTE: SO’s must submit and pass an SDR process if the application accesses 3-lock data and a current SDR is not on file with ISO. </a:t>
            </a:r>
          </a:p>
        </p:txBody>
      </p:sp>
    </p:spTree>
    <p:extLst>
      <p:ext uri="{BB962C8B-B14F-4D97-AF65-F5344CB8AC3E}">
        <p14:creationId xmlns:p14="http://schemas.microsoft.com/office/powerpoint/2010/main" val="14529223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91067" y="1117601"/>
            <a:ext cx="11277600" cy="5384800"/>
          </a:xfrm>
        </p:spPr>
        <p:txBody>
          <a:bodyPr/>
          <a:lstStyle/>
          <a:p>
            <a:pPr marL="276225" lvl="1" indent="-342900">
              <a:buFont typeface="Arial" panose="020B0604020202020204" pitchFamily="34" charset="0"/>
              <a:buChar char="•"/>
            </a:pPr>
            <a:r>
              <a:rPr lang="en-US" sz="2400" dirty="0"/>
              <a:t>Dependencies:</a:t>
            </a:r>
          </a:p>
          <a:p>
            <a:pPr marL="1552575" lvl="4" indent="-342900">
              <a:buFont typeface="Arial" panose="020B0604020202020204" pitchFamily="34" charset="0"/>
              <a:buChar char="•"/>
            </a:pPr>
            <a:r>
              <a:rPr lang="en-US" sz="2400" dirty="0"/>
              <a:t>Determine level of detail/scenarios to include from </a:t>
            </a:r>
            <a:r>
              <a:rPr lang="en-US" sz="2400" dirty="0" err="1"/>
              <a:t>PeopleHub</a:t>
            </a:r>
            <a:r>
              <a:rPr lang="en-US" sz="2400" dirty="0"/>
              <a:t> to ISR systems</a:t>
            </a:r>
          </a:p>
          <a:p>
            <a:pPr marL="1552575" lvl="4" indent="-342900">
              <a:buFont typeface="Arial" panose="020B0604020202020204" pitchFamily="34" charset="0"/>
              <a:buChar char="•"/>
            </a:pPr>
            <a:r>
              <a:rPr lang="en-US" sz="2400" dirty="0"/>
              <a:t>HCM/test resource needed to enter test data (Shivaji)</a:t>
            </a:r>
          </a:p>
          <a:p>
            <a:pPr marL="1552575" lvl="4" indent="-342900">
              <a:buFont typeface="Arial" panose="020B0604020202020204" pitchFamily="34" charset="0"/>
              <a:buChar char="•"/>
            </a:pPr>
            <a:r>
              <a:rPr lang="en-US" sz="2400" dirty="0"/>
              <a:t>90% of the attributes needed from IDR are currently being sourced by IDR (name, title, etc.)  </a:t>
            </a:r>
          </a:p>
          <a:p>
            <a:pPr marL="1552575" lvl="4" indent="-342900">
              <a:buFont typeface="Arial" panose="020B0604020202020204" pitchFamily="34" charset="0"/>
              <a:buChar char="•"/>
            </a:pPr>
            <a:r>
              <a:rPr lang="en-US" sz="2400" dirty="0"/>
              <a:t>Until IDR completes WD R4 remediation, PH R4 cannot consume the remaining attributes it needs from IDR (cost center hierarchy fields, </a:t>
            </a:r>
            <a:r>
              <a:rPr lang="en-US" sz="2400" dirty="0" err="1"/>
              <a:t>yale</a:t>
            </a:r>
            <a:r>
              <a:rPr lang="en-US" sz="2400" dirty="0"/>
              <a:t> affiliation, job category)</a:t>
            </a:r>
          </a:p>
          <a:p>
            <a:pPr marL="1209675" lvl="4" indent="0"/>
            <a:endParaRPr lang="en-US" sz="2400" dirty="0"/>
          </a:p>
          <a:p>
            <a:pPr marL="450850" lvl="2" indent="-342900">
              <a:buFont typeface="Arial" panose="020B0604020202020204" pitchFamily="34" charset="0"/>
              <a:buChar char="•"/>
            </a:pPr>
            <a:r>
              <a:rPr lang="en-US" sz="2400" dirty="0"/>
              <a:t>Questions:</a:t>
            </a:r>
          </a:p>
          <a:p>
            <a:pPr marL="1552575" lvl="4" indent="-342900">
              <a:buFont typeface="Arial" panose="020B0604020202020204" pitchFamily="34" charset="0"/>
              <a:buChar char="•"/>
            </a:pPr>
            <a:r>
              <a:rPr lang="en-US" sz="2400" dirty="0"/>
              <a:t>Can the WD team utilize this approach to perform </a:t>
            </a:r>
            <a:r>
              <a:rPr lang="en-US" sz="2400" dirty="0" err="1"/>
              <a:t>PeopleHub</a:t>
            </a:r>
            <a:r>
              <a:rPr lang="en-US" sz="2400" dirty="0"/>
              <a:t> testing for systems out of ISR scope such as STARS, WD, Kronos, </a:t>
            </a:r>
            <a:r>
              <a:rPr lang="en-US" sz="2400" dirty="0" err="1"/>
              <a:t>etc</a:t>
            </a:r>
            <a:r>
              <a:rPr lang="en-US" sz="2400" dirty="0"/>
              <a:t>?</a:t>
            </a:r>
          </a:p>
        </p:txBody>
      </p:sp>
      <p:sp>
        <p:nvSpPr>
          <p:cNvPr id="3" name="Title 2"/>
          <p:cNvSpPr>
            <a:spLocks noGrp="1"/>
          </p:cNvSpPr>
          <p:nvPr>
            <p:ph type="title"/>
          </p:nvPr>
        </p:nvSpPr>
        <p:spPr>
          <a:xfrm>
            <a:off x="359774" y="187855"/>
            <a:ext cx="11127316" cy="425758"/>
          </a:xfrm>
        </p:spPr>
        <p:txBody>
          <a:bodyPr/>
          <a:lstStyle/>
          <a:p>
            <a:r>
              <a:rPr lang="en-US" dirty="0"/>
              <a:t>Impacted Systems People Hub Testing Approach</a:t>
            </a:r>
          </a:p>
        </p:txBody>
      </p:sp>
    </p:spTree>
    <p:extLst>
      <p:ext uri="{BB962C8B-B14F-4D97-AF65-F5344CB8AC3E}">
        <p14:creationId xmlns:p14="http://schemas.microsoft.com/office/powerpoint/2010/main" val="39752649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lstStyle/>
          <a:p>
            <a:r>
              <a:rPr lang="en-US" b="1" dirty="0">
                <a:latin typeface="Calibri" panose="020F0502020204030204" pitchFamily="34" charset="0"/>
              </a:rPr>
              <a:t>Total Data Elements in People Hub: </a:t>
            </a:r>
          </a:p>
          <a:p>
            <a:r>
              <a:rPr lang="en-US" sz="1100" dirty="0">
                <a:latin typeface="Calibri" panose="020F0502020204030204" pitchFamily="34" charset="0"/>
              </a:rPr>
              <a:t>Test Release 3: </a:t>
            </a:r>
            <a:r>
              <a:rPr lang="en-US" sz="1100" b="1" dirty="0">
                <a:solidFill>
                  <a:srgbClr val="C00000"/>
                </a:solidFill>
                <a:latin typeface="Calibri" panose="020F0502020204030204" pitchFamily="34" charset="0"/>
              </a:rPr>
              <a:t>348 </a:t>
            </a:r>
          </a:p>
          <a:p>
            <a:pPr lvl="1">
              <a:lnSpc>
                <a:spcPct val="100000"/>
              </a:lnSpc>
              <a:spcBef>
                <a:spcPts val="600"/>
              </a:spcBef>
              <a:buFont typeface="Arial" panose="020B0604020202020204" pitchFamily="34" charset="0"/>
              <a:buChar char="•"/>
            </a:pPr>
            <a:r>
              <a:rPr lang="en-US" sz="1100" dirty="0">
                <a:latin typeface="Calibri" panose="020F0502020204030204" pitchFamily="34" charset="0"/>
                <a:cs typeface="Arial" panose="020B0604020202020204" pitchFamily="34" charset="0"/>
              </a:rPr>
              <a:t>Number of Hubs:  13</a:t>
            </a:r>
          </a:p>
          <a:p>
            <a:pPr lvl="1">
              <a:lnSpc>
                <a:spcPct val="100000"/>
              </a:lnSpc>
              <a:spcBef>
                <a:spcPts val="600"/>
              </a:spcBef>
              <a:buFont typeface="Arial" panose="020B0604020202020204" pitchFamily="34" charset="0"/>
              <a:buChar char="•"/>
            </a:pPr>
            <a:r>
              <a:rPr lang="en-US" sz="1100" dirty="0">
                <a:latin typeface="Calibri" panose="020F0502020204030204" pitchFamily="34" charset="0"/>
                <a:cs typeface="Arial" panose="020B0604020202020204" pitchFamily="34" charset="0"/>
              </a:rPr>
              <a:t>Number of Links: 16</a:t>
            </a:r>
          </a:p>
          <a:p>
            <a:pPr lvl="1">
              <a:lnSpc>
                <a:spcPct val="100000"/>
              </a:lnSpc>
              <a:spcBef>
                <a:spcPts val="600"/>
              </a:spcBef>
              <a:buFont typeface="Arial" panose="020B0604020202020204" pitchFamily="34" charset="0"/>
              <a:buChar char="•"/>
            </a:pPr>
            <a:r>
              <a:rPr lang="en-US" sz="1100" dirty="0">
                <a:latin typeface="Calibri" panose="020F0502020204030204" pitchFamily="34" charset="0"/>
                <a:cs typeface="Arial" panose="020B0604020202020204" pitchFamily="34" charset="0"/>
              </a:rPr>
              <a:t>Number of Satellite Tables: 34</a:t>
            </a:r>
          </a:p>
          <a:p>
            <a:pPr lvl="1">
              <a:lnSpc>
                <a:spcPct val="100000"/>
              </a:lnSpc>
              <a:spcBef>
                <a:spcPts val="600"/>
              </a:spcBef>
              <a:buFont typeface="Arial" panose="020B0604020202020204" pitchFamily="34" charset="0"/>
              <a:buChar char="•"/>
            </a:pPr>
            <a:r>
              <a:rPr lang="en-US" sz="1100" dirty="0">
                <a:latin typeface="Calibri" panose="020F0502020204030204" pitchFamily="34" charset="0"/>
                <a:cs typeface="Arial" panose="020B0604020202020204" pitchFamily="34" charset="0"/>
              </a:rPr>
              <a:t>Number of Integration Views: 8</a:t>
            </a:r>
          </a:p>
          <a:p>
            <a:r>
              <a:rPr lang="en-US" sz="1100" b="1" dirty="0">
                <a:solidFill>
                  <a:srgbClr val="C00000"/>
                </a:solidFill>
                <a:latin typeface="Calibri" panose="020F0502020204030204" pitchFamily="34" charset="0"/>
              </a:rPr>
              <a:t>New Test SQL Server:</a:t>
            </a:r>
          </a:p>
          <a:p>
            <a:r>
              <a:rPr lang="en-US" sz="1100" dirty="0">
                <a:solidFill>
                  <a:srgbClr val="C00000"/>
                </a:solidFill>
                <a:latin typeface="Calibri" panose="020F0502020204030204" pitchFamily="34" charset="0"/>
              </a:rPr>
              <a:t>SQL Server Name: aw-dwtstdb-01.yu.yale.edu</a:t>
            </a:r>
          </a:p>
          <a:p>
            <a:r>
              <a:rPr lang="en-US" sz="1100" dirty="0">
                <a:solidFill>
                  <a:srgbClr val="C00000"/>
                </a:solidFill>
                <a:latin typeface="Calibri" panose="020F0502020204030204" pitchFamily="34" charset="0"/>
              </a:rPr>
              <a:t>Database: </a:t>
            </a:r>
            <a:r>
              <a:rPr lang="en-US" sz="1100" dirty="0" err="1">
                <a:solidFill>
                  <a:srgbClr val="C00000"/>
                </a:solidFill>
                <a:latin typeface="Calibri" panose="020F0502020204030204" pitchFamily="34" charset="0"/>
              </a:rPr>
              <a:t>DV_PeopleHub</a:t>
            </a:r>
            <a:endParaRPr lang="en-US" sz="1100" dirty="0">
              <a:solidFill>
                <a:srgbClr val="C00000"/>
              </a:solidFill>
              <a:latin typeface="Calibri" panose="020F0502020204030204" pitchFamily="34" charset="0"/>
            </a:endParaRPr>
          </a:p>
        </p:txBody>
      </p:sp>
      <p:sp>
        <p:nvSpPr>
          <p:cNvPr id="2" name="Title 1"/>
          <p:cNvSpPr>
            <a:spLocks noGrp="1"/>
          </p:cNvSpPr>
          <p:nvPr>
            <p:ph type="title"/>
          </p:nvPr>
        </p:nvSpPr>
        <p:spPr/>
        <p:txBody>
          <a:bodyPr/>
          <a:lstStyle/>
          <a:p>
            <a:r>
              <a:rPr lang="en-US" dirty="0"/>
              <a:t>People Hub – Current State</a:t>
            </a:r>
          </a:p>
        </p:txBody>
      </p:sp>
      <p:sp>
        <p:nvSpPr>
          <p:cNvPr id="5" name="Rectangle 4"/>
          <p:cNvSpPr/>
          <p:nvPr/>
        </p:nvSpPr>
        <p:spPr>
          <a:xfrm>
            <a:off x="8871388" y="1239756"/>
            <a:ext cx="1691519" cy="1702802"/>
          </a:xfrm>
          <a:prstGeom prst="rect">
            <a:avLst/>
          </a:prstGeom>
          <a:solidFill>
            <a:srgbClr val="E7E6E6"/>
          </a:solidFill>
          <a:ln>
            <a:noFill/>
          </a:ln>
          <a:effectLst>
            <a:outerShdw blurRad="88900" dist="50800" dir="5400000" sx="101000" sy="101000" algn="t"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kern="0">
              <a:solidFill>
                <a:sysClr val="windowText" lastClr="000000"/>
              </a:solidFill>
            </a:endParaRPr>
          </a:p>
        </p:txBody>
      </p:sp>
      <p:sp>
        <p:nvSpPr>
          <p:cNvPr id="6" name="Rectangle 5"/>
          <p:cNvSpPr/>
          <p:nvPr/>
        </p:nvSpPr>
        <p:spPr>
          <a:xfrm>
            <a:off x="5125332" y="1246604"/>
            <a:ext cx="1742558" cy="1695954"/>
          </a:xfrm>
          <a:prstGeom prst="rect">
            <a:avLst/>
          </a:prstGeom>
          <a:solidFill>
            <a:srgbClr val="E7E6E6"/>
          </a:solidFill>
          <a:ln>
            <a:noFill/>
          </a:ln>
          <a:effectLst>
            <a:outerShdw blurRad="88900" dist="50800" dir="5400000" sx="101000" sy="101000" algn="t"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kern="0">
              <a:solidFill>
                <a:sysClr val="windowText" lastClr="000000"/>
              </a:solidFill>
            </a:endParaRPr>
          </a:p>
        </p:txBody>
      </p:sp>
      <p:sp>
        <p:nvSpPr>
          <p:cNvPr id="7" name="TextBox 6"/>
          <p:cNvSpPr txBox="1"/>
          <p:nvPr/>
        </p:nvSpPr>
        <p:spPr>
          <a:xfrm>
            <a:off x="5706067" y="1948093"/>
            <a:ext cx="545342" cy="246221"/>
          </a:xfrm>
          <a:prstGeom prst="rect">
            <a:avLst/>
          </a:prstGeom>
          <a:noFill/>
        </p:spPr>
        <p:txBody>
          <a:bodyPr wrap="none" rtlCol="0">
            <a:spAutoFit/>
          </a:bodyPr>
          <a:lstStyle/>
          <a:p>
            <a:pPr algn="ctr"/>
            <a:r>
              <a:rPr lang="en-US" sz="1000" kern="0" dirty="0">
                <a:solidFill>
                  <a:srgbClr val="00356B"/>
                </a:solidFill>
                <a:latin typeface="Raleway" panose="020B0003030101060003" pitchFamily="34" charset="0"/>
              </a:rPr>
              <a:t>HUBS</a:t>
            </a:r>
            <a:endParaRPr lang="id-ID" sz="1000" kern="0" dirty="0">
              <a:solidFill>
                <a:srgbClr val="00356B"/>
              </a:solidFill>
              <a:latin typeface="Raleway" panose="020B0003030101060003" pitchFamily="34" charset="0"/>
            </a:endParaRPr>
          </a:p>
        </p:txBody>
      </p:sp>
      <p:cxnSp>
        <p:nvCxnSpPr>
          <p:cNvPr id="8" name="Straight Connector 7"/>
          <p:cNvCxnSpPr/>
          <p:nvPr/>
        </p:nvCxnSpPr>
        <p:spPr>
          <a:xfrm>
            <a:off x="5293144" y="2263879"/>
            <a:ext cx="1440000" cy="0"/>
          </a:xfrm>
          <a:prstGeom prst="line">
            <a:avLst/>
          </a:prstGeom>
          <a:ln w="19050">
            <a:solidFill>
              <a:srgbClr val="00356B"/>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4816386" y="2373893"/>
            <a:ext cx="2328510" cy="246221"/>
          </a:xfrm>
          <a:prstGeom prst="rect">
            <a:avLst/>
          </a:prstGeom>
        </p:spPr>
        <p:txBody>
          <a:bodyPr wrap="square">
            <a:spAutoFit/>
          </a:bodyPr>
          <a:lstStyle/>
          <a:p>
            <a:pPr algn="ctr"/>
            <a:r>
              <a:rPr lang="en-US" sz="1000" kern="0" dirty="0">
                <a:solidFill>
                  <a:srgbClr val="00356B"/>
                </a:solidFill>
              </a:rPr>
              <a:t>Unique list of Business Keys</a:t>
            </a:r>
            <a:endParaRPr lang="id-ID" sz="1000" kern="0" dirty="0">
              <a:solidFill>
                <a:srgbClr val="00356B"/>
              </a:solidFill>
            </a:endParaRPr>
          </a:p>
        </p:txBody>
      </p:sp>
      <p:grpSp>
        <p:nvGrpSpPr>
          <p:cNvPr id="10" name="Group 9"/>
          <p:cNvGrpSpPr/>
          <p:nvPr/>
        </p:nvGrpSpPr>
        <p:grpSpPr>
          <a:xfrm>
            <a:off x="9413107" y="1412444"/>
            <a:ext cx="493776" cy="512064"/>
            <a:chOff x="6940550" y="4567238"/>
            <a:chExt cx="217488" cy="252413"/>
          </a:xfrm>
          <a:solidFill>
            <a:schemeClr val="tx1"/>
          </a:solidFill>
        </p:grpSpPr>
        <p:sp>
          <p:nvSpPr>
            <p:cNvPr id="11" name="Freeform 20"/>
            <p:cNvSpPr>
              <a:spLocks/>
            </p:cNvSpPr>
            <p:nvPr/>
          </p:nvSpPr>
          <p:spPr bwMode="auto">
            <a:xfrm>
              <a:off x="6948488" y="4567238"/>
              <a:ext cx="209550" cy="196850"/>
            </a:xfrm>
            <a:custGeom>
              <a:avLst/>
              <a:gdLst>
                <a:gd name="T0" fmla="*/ 49 w 53"/>
                <a:gd name="T1" fmla="*/ 8 h 50"/>
                <a:gd name="T2" fmla="*/ 53 w 53"/>
                <a:gd name="T3" fmla="*/ 4 h 50"/>
                <a:gd name="T4" fmla="*/ 49 w 53"/>
                <a:gd name="T5" fmla="*/ 0 h 50"/>
                <a:gd name="T6" fmla="*/ 45 w 53"/>
                <a:gd name="T7" fmla="*/ 4 h 50"/>
                <a:gd name="T8" fmla="*/ 45 w 53"/>
                <a:gd name="T9" fmla="*/ 6 h 50"/>
                <a:gd name="T10" fmla="*/ 25 w 53"/>
                <a:gd name="T11" fmla="*/ 20 h 50"/>
                <a:gd name="T12" fmla="*/ 7 w 53"/>
                <a:gd name="T13" fmla="*/ 2 h 50"/>
                <a:gd name="T14" fmla="*/ 3 w 53"/>
                <a:gd name="T15" fmla="*/ 1 h 50"/>
                <a:gd name="T16" fmla="*/ 0 w 53"/>
                <a:gd name="T17" fmla="*/ 4 h 50"/>
                <a:gd name="T18" fmla="*/ 14 w 53"/>
                <a:gd name="T19" fmla="*/ 37 h 50"/>
                <a:gd name="T20" fmla="*/ 46 w 53"/>
                <a:gd name="T21" fmla="*/ 50 h 50"/>
                <a:gd name="T22" fmla="*/ 50 w 53"/>
                <a:gd name="T23" fmla="*/ 48 h 50"/>
                <a:gd name="T24" fmla="*/ 49 w 53"/>
                <a:gd name="T25" fmla="*/ 43 h 50"/>
                <a:gd name="T26" fmla="*/ 33 w 53"/>
                <a:gd name="T27" fmla="*/ 27 h 50"/>
                <a:gd name="T28" fmla="*/ 46 w 53"/>
                <a:gd name="T29" fmla="*/ 7 h 50"/>
                <a:gd name="T30" fmla="*/ 49 w 53"/>
                <a:gd name="T31" fmla="*/ 8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3" h="50">
                  <a:moveTo>
                    <a:pt x="49" y="8"/>
                  </a:moveTo>
                  <a:cubicBezTo>
                    <a:pt x="51" y="8"/>
                    <a:pt x="53" y="6"/>
                    <a:pt x="53" y="4"/>
                  </a:cubicBezTo>
                  <a:cubicBezTo>
                    <a:pt x="53" y="2"/>
                    <a:pt x="51" y="0"/>
                    <a:pt x="49" y="0"/>
                  </a:cubicBezTo>
                  <a:cubicBezTo>
                    <a:pt x="46" y="0"/>
                    <a:pt x="45" y="2"/>
                    <a:pt x="45" y="4"/>
                  </a:cubicBezTo>
                  <a:cubicBezTo>
                    <a:pt x="45" y="5"/>
                    <a:pt x="45" y="6"/>
                    <a:pt x="45" y="6"/>
                  </a:cubicBezTo>
                  <a:cubicBezTo>
                    <a:pt x="25" y="20"/>
                    <a:pt x="25" y="20"/>
                    <a:pt x="25" y="20"/>
                  </a:cubicBezTo>
                  <a:cubicBezTo>
                    <a:pt x="7" y="2"/>
                    <a:pt x="7" y="2"/>
                    <a:pt x="7" y="2"/>
                  </a:cubicBezTo>
                  <a:cubicBezTo>
                    <a:pt x="6" y="0"/>
                    <a:pt x="4" y="0"/>
                    <a:pt x="3" y="1"/>
                  </a:cubicBezTo>
                  <a:cubicBezTo>
                    <a:pt x="1" y="1"/>
                    <a:pt x="0" y="3"/>
                    <a:pt x="0" y="4"/>
                  </a:cubicBezTo>
                  <a:cubicBezTo>
                    <a:pt x="0" y="16"/>
                    <a:pt x="5" y="28"/>
                    <a:pt x="14" y="37"/>
                  </a:cubicBezTo>
                  <a:cubicBezTo>
                    <a:pt x="22" y="46"/>
                    <a:pt x="34" y="50"/>
                    <a:pt x="46" y="50"/>
                  </a:cubicBezTo>
                  <a:cubicBezTo>
                    <a:pt x="48" y="50"/>
                    <a:pt x="49" y="49"/>
                    <a:pt x="50" y="48"/>
                  </a:cubicBezTo>
                  <a:cubicBezTo>
                    <a:pt x="51" y="46"/>
                    <a:pt x="50" y="44"/>
                    <a:pt x="49" y="43"/>
                  </a:cubicBezTo>
                  <a:cubicBezTo>
                    <a:pt x="33" y="27"/>
                    <a:pt x="33" y="27"/>
                    <a:pt x="33" y="27"/>
                  </a:cubicBezTo>
                  <a:cubicBezTo>
                    <a:pt x="46" y="7"/>
                    <a:pt x="46" y="7"/>
                    <a:pt x="46" y="7"/>
                  </a:cubicBezTo>
                  <a:cubicBezTo>
                    <a:pt x="47" y="8"/>
                    <a:pt x="48" y="8"/>
                    <a:pt x="49" y="8"/>
                  </a:cubicBezTo>
                  <a:close/>
                </a:path>
              </a:pathLst>
            </a:custGeom>
            <a:solidFill>
              <a:srgbClr val="00356B"/>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kern="0">
                <a:solidFill>
                  <a:sysClr val="windowText" lastClr="000000"/>
                </a:solidFill>
              </a:endParaRPr>
            </a:p>
          </p:txBody>
        </p:sp>
        <p:sp>
          <p:nvSpPr>
            <p:cNvPr id="12" name="Freeform 21"/>
            <p:cNvSpPr>
              <a:spLocks/>
            </p:cNvSpPr>
            <p:nvPr/>
          </p:nvSpPr>
          <p:spPr bwMode="auto">
            <a:xfrm>
              <a:off x="6940550" y="4729163"/>
              <a:ext cx="103188" cy="90488"/>
            </a:xfrm>
            <a:custGeom>
              <a:avLst/>
              <a:gdLst>
                <a:gd name="T0" fmla="*/ 23 w 26"/>
                <a:gd name="T1" fmla="*/ 9 h 23"/>
                <a:gd name="T2" fmla="*/ 22 w 26"/>
                <a:gd name="T3" fmla="*/ 8 h 23"/>
                <a:gd name="T4" fmla="*/ 12 w 26"/>
                <a:gd name="T5" fmla="*/ 0 h 23"/>
                <a:gd name="T6" fmla="*/ 11 w 26"/>
                <a:gd name="T7" fmla="*/ 0 h 23"/>
                <a:gd name="T8" fmla="*/ 11 w 26"/>
                <a:gd name="T9" fmla="*/ 0 h 23"/>
                <a:gd name="T10" fmla="*/ 0 w 26"/>
                <a:gd name="T11" fmla="*/ 20 h 23"/>
                <a:gd name="T12" fmla="*/ 0 w 26"/>
                <a:gd name="T13" fmla="*/ 22 h 23"/>
                <a:gd name="T14" fmla="*/ 2 w 26"/>
                <a:gd name="T15" fmla="*/ 23 h 23"/>
                <a:gd name="T16" fmla="*/ 24 w 26"/>
                <a:gd name="T17" fmla="*/ 23 h 23"/>
                <a:gd name="T18" fmla="*/ 26 w 26"/>
                <a:gd name="T19" fmla="*/ 22 h 23"/>
                <a:gd name="T20" fmla="*/ 26 w 26"/>
                <a:gd name="T21" fmla="*/ 20 h 23"/>
                <a:gd name="T22" fmla="*/ 23 w 26"/>
                <a:gd name="T23" fmla="*/ 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6" h="23">
                  <a:moveTo>
                    <a:pt x="23" y="9"/>
                  </a:moveTo>
                  <a:cubicBezTo>
                    <a:pt x="22" y="8"/>
                    <a:pt x="22" y="8"/>
                    <a:pt x="22" y="8"/>
                  </a:cubicBezTo>
                  <a:cubicBezTo>
                    <a:pt x="18" y="6"/>
                    <a:pt x="15" y="3"/>
                    <a:pt x="12" y="0"/>
                  </a:cubicBezTo>
                  <a:cubicBezTo>
                    <a:pt x="11" y="0"/>
                    <a:pt x="11" y="0"/>
                    <a:pt x="11" y="0"/>
                  </a:cubicBezTo>
                  <a:cubicBezTo>
                    <a:pt x="11" y="0"/>
                    <a:pt x="11" y="0"/>
                    <a:pt x="11" y="0"/>
                  </a:cubicBezTo>
                  <a:cubicBezTo>
                    <a:pt x="0" y="20"/>
                    <a:pt x="0" y="20"/>
                    <a:pt x="0" y="20"/>
                  </a:cubicBezTo>
                  <a:cubicBezTo>
                    <a:pt x="0" y="21"/>
                    <a:pt x="0" y="21"/>
                    <a:pt x="0" y="22"/>
                  </a:cubicBezTo>
                  <a:cubicBezTo>
                    <a:pt x="1" y="23"/>
                    <a:pt x="1" y="23"/>
                    <a:pt x="2" y="23"/>
                  </a:cubicBezTo>
                  <a:cubicBezTo>
                    <a:pt x="24" y="23"/>
                    <a:pt x="24" y="23"/>
                    <a:pt x="24" y="23"/>
                  </a:cubicBezTo>
                  <a:cubicBezTo>
                    <a:pt x="25" y="23"/>
                    <a:pt x="25" y="23"/>
                    <a:pt x="26" y="22"/>
                  </a:cubicBezTo>
                  <a:cubicBezTo>
                    <a:pt x="26" y="22"/>
                    <a:pt x="26" y="21"/>
                    <a:pt x="26" y="20"/>
                  </a:cubicBezTo>
                  <a:lnTo>
                    <a:pt x="23" y="9"/>
                  </a:lnTo>
                  <a:close/>
                </a:path>
              </a:pathLst>
            </a:custGeom>
            <a:solidFill>
              <a:srgbClr val="00356B"/>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kern="0">
                <a:solidFill>
                  <a:sysClr val="windowText" lastClr="000000"/>
                </a:solidFill>
              </a:endParaRPr>
            </a:p>
          </p:txBody>
        </p:sp>
      </p:grpSp>
      <p:grpSp>
        <p:nvGrpSpPr>
          <p:cNvPr id="13" name="Group 12"/>
          <p:cNvGrpSpPr/>
          <p:nvPr/>
        </p:nvGrpSpPr>
        <p:grpSpPr>
          <a:xfrm>
            <a:off x="5733169" y="1370904"/>
            <a:ext cx="491140" cy="512396"/>
            <a:chOff x="3459163" y="2605088"/>
            <a:chExt cx="561975" cy="566737"/>
          </a:xfrm>
          <a:solidFill>
            <a:schemeClr val="bg1"/>
          </a:solidFill>
        </p:grpSpPr>
        <p:sp>
          <p:nvSpPr>
            <p:cNvPr id="14" name="Freeform 5"/>
            <p:cNvSpPr>
              <a:spLocks noEditPoints="1"/>
            </p:cNvSpPr>
            <p:nvPr/>
          </p:nvSpPr>
          <p:spPr bwMode="auto">
            <a:xfrm>
              <a:off x="3459163" y="2605088"/>
              <a:ext cx="561975" cy="566737"/>
            </a:xfrm>
            <a:custGeom>
              <a:avLst/>
              <a:gdLst>
                <a:gd name="T0" fmla="*/ 0 w 354"/>
                <a:gd name="T1" fmla="*/ 0 h 357"/>
                <a:gd name="T2" fmla="*/ 0 w 354"/>
                <a:gd name="T3" fmla="*/ 357 h 357"/>
                <a:gd name="T4" fmla="*/ 354 w 354"/>
                <a:gd name="T5" fmla="*/ 357 h 357"/>
                <a:gd name="T6" fmla="*/ 354 w 354"/>
                <a:gd name="T7" fmla="*/ 0 h 357"/>
                <a:gd name="T8" fmla="*/ 0 w 354"/>
                <a:gd name="T9" fmla="*/ 0 h 357"/>
                <a:gd name="T10" fmla="*/ 133 w 354"/>
                <a:gd name="T11" fmla="*/ 45 h 357"/>
                <a:gd name="T12" fmla="*/ 155 w 354"/>
                <a:gd name="T13" fmla="*/ 45 h 357"/>
                <a:gd name="T14" fmla="*/ 155 w 354"/>
                <a:gd name="T15" fmla="*/ 67 h 357"/>
                <a:gd name="T16" fmla="*/ 133 w 354"/>
                <a:gd name="T17" fmla="*/ 67 h 357"/>
                <a:gd name="T18" fmla="*/ 133 w 354"/>
                <a:gd name="T19" fmla="*/ 45 h 357"/>
                <a:gd name="T20" fmla="*/ 88 w 354"/>
                <a:gd name="T21" fmla="*/ 45 h 357"/>
                <a:gd name="T22" fmla="*/ 111 w 354"/>
                <a:gd name="T23" fmla="*/ 45 h 357"/>
                <a:gd name="T24" fmla="*/ 111 w 354"/>
                <a:gd name="T25" fmla="*/ 67 h 357"/>
                <a:gd name="T26" fmla="*/ 88 w 354"/>
                <a:gd name="T27" fmla="*/ 67 h 357"/>
                <a:gd name="T28" fmla="*/ 88 w 354"/>
                <a:gd name="T29" fmla="*/ 45 h 357"/>
                <a:gd name="T30" fmla="*/ 44 w 354"/>
                <a:gd name="T31" fmla="*/ 45 h 357"/>
                <a:gd name="T32" fmla="*/ 66 w 354"/>
                <a:gd name="T33" fmla="*/ 45 h 357"/>
                <a:gd name="T34" fmla="*/ 66 w 354"/>
                <a:gd name="T35" fmla="*/ 67 h 357"/>
                <a:gd name="T36" fmla="*/ 44 w 354"/>
                <a:gd name="T37" fmla="*/ 67 h 357"/>
                <a:gd name="T38" fmla="*/ 44 w 354"/>
                <a:gd name="T39" fmla="*/ 45 h 357"/>
                <a:gd name="T40" fmla="*/ 310 w 354"/>
                <a:gd name="T41" fmla="*/ 312 h 357"/>
                <a:gd name="T42" fmla="*/ 44 w 354"/>
                <a:gd name="T43" fmla="*/ 312 h 357"/>
                <a:gd name="T44" fmla="*/ 44 w 354"/>
                <a:gd name="T45" fmla="*/ 89 h 357"/>
                <a:gd name="T46" fmla="*/ 310 w 354"/>
                <a:gd name="T47" fmla="*/ 89 h 357"/>
                <a:gd name="T48" fmla="*/ 310 w 354"/>
                <a:gd name="T49" fmla="*/ 312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54" h="357">
                  <a:moveTo>
                    <a:pt x="0" y="0"/>
                  </a:moveTo>
                  <a:lnTo>
                    <a:pt x="0" y="357"/>
                  </a:lnTo>
                  <a:lnTo>
                    <a:pt x="354" y="357"/>
                  </a:lnTo>
                  <a:lnTo>
                    <a:pt x="354" y="0"/>
                  </a:lnTo>
                  <a:lnTo>
                    <a:pt x="0" y="0"/>
                  </a:lnTo>
                  <a:close/>
                  <a:moveTo>
                    <a:pt x="133" y="45"/>
                  </a:moveTo>
                  <a:lnTo>
                    <a:pt x="155" y="45"/>
                  </a:lnTo>
                  <a:lnTo>
                    <a:pt x="155" y="67"/>
                  </a:lnTo>
                  <a:lnTo>
                    <a:pt x="133" y="67"/>
                  </a:lnTo>
                  <a:lnTo>
                    <a:pt x="133" y="45"/>
                  </a:lnTo>
                  <a:close/>
                  <a:moveTo>
                    <a:pt x="88" y="45"/>
                  </a:moveTo>
                  <a:lnTo>
                    <a:pt x="111" y="45"/>
                  </a:lnTo>
                  <a:lnTo>
                    <a:pt x="111" y="67"/>
                  </a:lnTo>
                  <a:lnTo>
                    <a:pt x="88" y="67"/>
                  </a:lnTo>
                  <a:lnTo>
                    <a:pt x="88" y="45"/>
                  </a:lnTo>
                  <a:close/>
                  <a:moveTo>
                    <a:pt x="44" y="45"/>
                  </a:moveTo>
                  <a:lnTo>
                    <a:pt x="66" y="45"/>
                  </a:lnTo>
                  <a:lnTo>
                    <a:pt x="66" y="67"/>
                  </a:lnTo>
                  <a:lnTo>
                    <a:pt x="44" y="67"/>
                  </a:lnTo>
                  <a:lnTo>
                    <a:pt x="44" y="45"/>
                  </a:lnTo>
                  <a:close/>
                  <a:moveTo>
                    <a:pt x="310" y="312"/>
                  </a:moveTo>
                  <a:lnTo>
                    <a:pt x="44" y="312"/>
                  </a:lnTo>
                  <a:lnTo>
                    <a:pt x="44" y="89"/>
                  </a:lnTo>
                  <a:lnTo>
                    <a:pt x="310" y="89"/>
                  </a:lnTo>
                  <a:lnTo>
                    <a:pt x="310" y="312"/>
                  </a:lnTo>
                  <a:close/>
                </a:path>
              </a:pathLst>
            </a:custGeom>
            <a:solidFill>
              <a:srgbClr val="00356B"/>
            </a:solidFill>
            <a:ln w="9525">
              <a:noFill/>
              <a:round/>
              <a:headEnd/>
              <a:tailEnd/>
            </a:ln>
            <a:extLst/>
          </p:spPr>
          <p:txBody>
            <a:bodyPr vert="horz" wrap="square" lIns="91440" tIns="45720" rIns="91440" bIns="45720" numCol="1" anchor="t" anchorCtr="0" compatLnSpc="1">
              <a:prstTxWarp prst="textNoShape">
                <a:avLst/>
              </a:prstTxWarp>
            </a:bodyPr>
            <a:lstStyle/>
            <a:p>
              <a:endParaRPr lang="id-ID" kern="0">
                <a:solidFill>
                  <a:sysClr val="windowText" lastClr="000000"/>
                </a:solidFill>
              </a:endParaRPr>
            </a:p>
          </p:txBody>
        </p:sp>
        <p:sp>
          <p:nvSpPr>
            <p:cNvPr id="15" name="Freeform 6"/>
            <p:cNvSpPr>
              <a:spLocks/>
            </p:cNvSpPr>
            <p:nvPr/>
          </p:nvSpPr>
          <p:spPr bwMode="auto">
            <a:xfrm>
              <a:off x="3598863" y="2817813"/>
              <a:ext cx="282575" cy="247650"/>
            </a:xfrm>
            <a:custGeom>
              <a:avLst/>
              <a:gdLst>
                <a:gd name="T0" fmla="*/ 45 w 178"/>
                <a:gd name="T1" fmla="*/ 156 h 156"/>
                <a:gd name="T2" fmla="*/ 133 w 178"/>
                <a:gd name="T3" fmla="*/ 156 h 156"/>
                <a:gd name="T4" fmla="*/ 133 w 178"/>
                <a:gd name="T5" fmla="*/ 89 h 156"/>
                <a:gd name="T6" fmla="*/ 178 w 178"/>
                <a:gd name="T7" fmla="*/ 89 h 156"/>
                <a:gd name="T8" fmla="*/ 89 w 178"/>
                <a:gd name="T9" fmla="*/ 0 h 156"/>
                <a:gd name="T10" fmla="*/ 0 w 178"/>
                <a:gd name="T11" fmla="*/ 89 h 156"/>
                <a:gd name="T12" fmla="*/ 45 w 178"/>
                <a:gd name="T13" fmla="*/ 89 h 156"/>
                <a:gd name="T14" fmla="*/ 45 w 178"/>
                <a:gd name="T15" fmla="*/ 156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8" h="156">
                  <a:moveTo>
                    <a:pt x="45" y="156"/>
                  </a:moveTo>
                  <a:lnTo>
                    <a:pt x="133" y="156"/>
                  </a:lnTo>
                  <a:lnTo>
                    <a:pt x="133" y="89"/>
                  </a:lnTo>
                  <a:lnTo>
                    <a:pt x="178" y="89"/>
                  </a:lnTo>
                  <a:lnTo>
                    <a:pt x="89" y="0"/>
                  </a:lnTo>
                  <a:lnTo>
                    <a:pt x="0" y="89"/>
                  </a:lnTo>
                  <a:lnTo>
                    <a:pt x="45" y="89"/>
                  </a:lnTo>
                  <a:lnTo>
                    <a:pt x="45" y="156"/>
                  </a:lnTo>
                  <a:close/>
                </a:path>
              </a:pathLst>
            </a:custGeom>
            <a:solidFill>
              <a:srgbClr val="00356B"/>
            </a:solidFill>
            <a:ln w="9525">
              <a:noFill/>
              <a:round/>
              <a:headEnd/>
              <a:tailEnd/>
            </a:ln>
            <a:extLst/>
          </p:spPr>
          <p:txBody>
            <a:bodyPr vert="horz" wrap="square" lIns="91440" tIns="45720" rIns="91440" bIns="45720" numCol="1" anchor="t" anchorCtr="0" compatLnSpc="1">
              <a:prstTxWarp prst="textNoShape">
                <a:avLst/>
              </a:prstTxWarp>
            </a:bodyPr>
            <a:lstStyle/>
            <a:p>
              <a:endParaRPr lang="id-ID" kern="0">
                <a:solidFill>
                  <a:sysClr val="windowText" lastClr="000000"/>
                </a:solidFill>
              </a:endParaRPr>
            </a:p>
          </p:txBody>
        </p:sp>
      </p:grpSp>
      <p:sp>
        <p:nvSpPr>
          <p:cNvPr id="16" name="Rectangle 15"/>
          <p:cNvSpPr/>
          <p:nvPr/>
        </p:nvSpPr>
        <p:spPr>
          <a:xfrm>
            <a:off x="6985192" y="1253052"/>
            <a:ext cx="1720902" cy="1689506"/>
          </a:xfrm>
          <a:prstGeom prst="rect">
            <a:avLst/>
          </a:prstGeom>
          <a:solidFill>
            <a:srgbClr val="E7E6E6"/>
          </a:solidFill>
          <a:ln>
            <a:noFill/>
          </a:ln>
          <a:effectLst>
            <a:outerShdw blurRad="88900" dist="50800" dir="5400000" sx="101000" sy="101000" algn="t"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kern="0">
              <a:solidFill>
                <a:sysClr val="windowText" lastClr="000000"/>
              </a:solidFill>
            </a:endParaRPr>
          </a:p>
        </p:txBody>
      </p:sp>
      <p:grpSp>
        <p:nvGrpSpPr>
          <p:cNvPr id="17" name="Group 16"/>
          <p:cNvGrpSpPr/>
          <p:nvPr/>
        </p:nvGrpSpPr>
        <p:grpSpPr>
          <a:xfrm>
            <a:off x="7490047" y="1407892"/>
            <a:ext cx="493776" cy="512064"/>
            <a:chOff x="6905626" y="2800350"/>
            <a:chExt cx="733424" cy="733425"/>
          </a:xfrm>
          <a:solidFill>
            <a:srgbClr val="00356B"/>
          </a:solidFill>
        </p:grpSpPr>
        <p:sp>
          <p:nvSpPr>
            <p:cNvPr id="18" name="Freeform 74"/>
            <p:cNvSpPr>
              <a:spLocks/>
            </p:cNvSpPr>
            <p:nvPr/>
          </p:nvSpPr>
          <p:spPr bwMode="auto">
            <a:xfrm>
              <a:off x="6905626" y="3048000"/>
              <a:ext cx="460375" cy="485775"/>
            </a:xfrm>
            <a:custGeom>
              <a:avLst/>
              <a:gdLst>
                <a:gd name="T0" fmla="*/ 47 w 121"/>
                <a:gd name="T1" fmla="*/ 128 h 128"/>
                <a:gd name="T2" fmla="*/ 22 w 121"/>
                <a:gd name="T3" fmla="*/ 118 h 128"/>
                <a:gd name="T4" fmla="*/ 14 w 121"/>
                <a:gd name="T5" fmla="*/ 110 h 128"/>
                <a:gd name="T6" fmla="*/ 14 w 121"/>
                <a:gd name="T7" fmla="*/ 58 h 128"/>
                <a:gd name="T8" fmla="*/ 58 w 121"/>
                <a:gd name="T9" fmla="*/ 14 h 128"/>
                <a:gd name="T10" fmla="*/ 89 w 121"/>
                <a:gd name="T11" fmla="*/ 0 h 128"/>
                <a:gd name="T12" fmla="*/ 119 w 121"/>
                <a:gd name="T13" fmla="*/ 18 h 128"/>
                <a:gd name="T14" fmla="*/ 118 w 121"/>
                <a:gd name="T15" fmla="*/ 27 h 128"/>
                <a:gd name="T16" fmla="*/ 109 w 121"/>
                <a:gd name="T17" fmla="*/ 26 h 128"/>
                <a:gd name="T18" fmla="*/ 88 w 121"/>
                <a:gd name="T19" fmla="*/ 12 h 128"/>
                <a:gd name="T20" fmla="*/ 66 w 121"/>
                <a:gd name="T21" fmla="*/ 22 h 128"/>
                <a:gd name="T22" fmla="*/ 22 w 121"/>
                <a:gd name="T23" fmla="*/ 66 h 128"/>
                <a:gd name="T24" fmla="*/ 22 w 121"/>
                <a:gd name="T25" fmla="*/ 102 h 128"/>
                <a:gd name="T26" fmla="*/ 30 w 121"/>
                <a:gd name="T27" fmla="*/ 110 h 128"/>
                <a:gd name="T28" fmla="*/ 48 w 121"/>
                <a:gd name="T29" fmla="*/ 116 h 128"/>
                <a:gd name="T30" fmla="*/ 70 w 121"/>
                <a:gd name="T31" fmla="*/ 106 h 128"/>
                <a:gd name="T32" fmla="*/ 102 w 121"/>
                <a:gd name="T33" fmla="*/ 74 h 128"/>
                <a:gd name="T34" fmla="*/ 110 w 121"/>
                <a:gd name="T35" fmla="*/ 74 h 128"/>
                <a:gd name="T36" fmla="*/ 110 w 121"/>
                <a:gd name="T37" fmla="*/ 82 h 128"/>
                <a:gd name="T38" fmla="*/ 78 w 121"/>
                <a:gd name="T39" fmla="*/ 114 h 128"/>
                <a:gd name="T40" fmla="*/ 49 w 121"/>
                <a:gd name="T41" fmla="*/ 128 h 128"/>
                <a:gd name="T42" fmla="*/ 47 w 121"/>
                <a:gd name="T43" fmla="*/ 12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21" h="128">
                  <a:moveTo>
                    <a:pt x="47" y="128"/>
                  </a:moveTo>
                  <a:cubicBezTo>
                    <a:pt x="37" y="128"/>
                    <a:pt x="28" y="125"/>
                    <a:pt x="22" y="118"/>
                  </a:cubicBezTo>
                  <a:cubicBezTo>
                    <a:pt x="14" y="110"/>
                    <a:pt x="14" y="110"/>
                    <a:pt x="14" y="110"/>
                  </a:cubicBezTo>
                  <a:cubicBezTo>
                    <a:pt x="0" y="96"/>
                    <a:pt x="0" y="72"/>
                    <a:pt x="14" y="58"/>
                  </a:cubicBezTo>
                  <a:cubicBezTo>
                    <a:pt x="58" y="14"/>
                    <a:pt x="58" y="14"/>
                    <a:pt x="58" y="14"/>
                  </a:cubicBezTo>
                  <a:cubicBezTo>
                    <a:pt x="70" y="2"/>
                    <a:pt x="81" y="0"/>
                    <a:pt x="89" y="0"/>
                  </a:cubicBezTo>
                  <a:cubicBezTo>
                    <a:pt x="100" y="1"/>
                    <a:pt x="111" y="7"/>
                    <a:pt x="119" y="18"/>
                  </a:cubicBezTo>
                  <a:cubicBezTo>
                    <a:pt x="121" y="21"/>
                    <a:pt x="120" y="25"/>
                    <a:pt x="118" y="27"/>
                  </a:cubicBezTo>
                  <a:cubicBezTo>
                    <a:pt x="115" y="29"/>
                    <a:pt x="111" y="28"/>
                    <a:pt x="109" y="26"/>
                  </a:cubicBezTo>
                  <a:cubicBezTo>
                    <a:pt x="103" y="17"/>
                    <a:pt x="96" y="13"/>
                    <a:pt x="88" y="12"/>
                  </a:cubicBezTo>
                  <a:cubicBezTo>
                    <a:pt x="81" y="12"/>
                    <a:pt x="73" y="15"/>
                    <a:pt x="66" y="22"/>
                  </a:cubicBezTo>
                  <a:cubicBezTo>
                    <a:pt x="22" y="66"/>
                    <a:pt x="22" y="66"/>
                    <a:pt x="22" y="66"/>
                  </a:cubicBezTo>
                  <a:cubicBezTo>
                    <a:pt x="13" y="76"/>
                    <a:pt x="13" y="92"/>
                    <a:pt x="22" y="102"/>
                  </a:cubicBezTo>
                  <a:cubicBezTo>
                    <a:pt x="30" y="110"/>
                    <a:pt x="30" y="110"/>
                    <a:pt x="30" y="110"/>
                  </a:cubicBezTo>
                  <a:cubicBezTo>
                    <a:pt x="35" y="114"/>
                    <a:pt x="41" y="117"/>
                    <a:pt x="48" y="116"/>
                  </a:cubicBezTo>
                  <a:cubicBezTo>
                    <a:pt x="56" y="116"/>
                    <a:pt x="63" y="112"/>
                    <a:pt x="70" y="106"/>
                  </a:cubicBezTo>
                  <a:cubicBezTo>
                    <a:pt x="102" y="74"/>
                    <a:pt x="102" y="74"/>
                    <a:pt x="102" y="74"/>
                  </a:cubicBezTo>
                  <a:cubicBezTo>
                    <a:pt x="104" y="71"/>
                    <a:pt x="108" y="71"/>
                    <a:pt x="110" y="74"/>
                  </a:cubicBezTo>
                  <a:cubicBezTo>
                    <a:pt x="113" y="76"/>
                    <a:pt x="113" y="80"/>
                    <a:pt x="110" y="82"/>
                  </a:cubicBezTo>
                  <a:cubicBezTo>
                    <a:pt x="78" y="114"/>
                    <a:pt x="78" y="114"/>
                    <a:pt x="78" y="114"/>
                  </a:cubicBezTo>
                  <a:cubicBezTo>
                    <a:pt x="70" y="123"/>
                    <a:pt x="59" y="128"/>
                    <a:pt x="49" y="128"/>
                  </a:cubicBezTo>
                  <a:cubicBezTo>
                    <a:pt x="48" y="128"/>
                    <a:pt x="47" y="128"/>
                    <a:pt x="47" y="12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kern="0">
                <a:solidFill>
                  <a:sysClr val="windowText" lastClr="000000"/>
                </a:solidFill>
              </a:endParaRPr>
            </a:p>
          </p:txBody>
        </p:sp>
        <p:sp>
          <p:nvSpPr>
            <p:cNvPr id="19" name="Freeform 75"/>
            <p:cNvSpPr>
              <a:spLocks/>
            </p:cNvSpPr>
            <p:nvPr/>
          </p:nvSpPr>
          <p:spPr bwMode="auto">
            <a:xfrm>
              <a:off x="7221538" y="2800350"/>
              <a:ext cx="417512" cy="501650"/>
            </a:xfrm>
            <a:custGeom>
              <a:avLst/>
              <a:gdLst>
                <a:gd name="T0" fmla="*/ 29 w 110"/>
                <a:gd name="T1" fmla="*/ 132 h 132"/>
                <a:gd name="T2" fmla="*/ 26 w 110"/>
                <a:gd name="T3" fmla="*/ 132 h 132"/>
                <a:gd name="T4" fmla="*/ 2 w 110"/>
                <a:gd name="T5" fmla="*/ 118 h 132"/>
                <a:gd name="T6" fmla="*/ 4 w 110"/>
                <a:gd name="T7" fmla="*/ 110 h 132"/>
                <a:gd name="T8" fmla="*/ 12 w 110"/>
                <a:gd name="T9" fmla="*/ 112 h 132"/>
                <a:gd name="T10" fmla="*/ 27 w 110"/>
                <a:gd name="T11" fmla="*/ 120 h 132"/>
                <a:gd name="T12" fmla="*/ 43 w 110"/>
                <a:gd name="T13" fmla="*/ 115 h 132"/>
                <a:gd name="T14" fmla="*/ 91 w 110"/>
                <a:gd name="T15" fmla="*/ 67 h 132"/>
                <a:gd name="T16" fmla="*/ 98 w 110"/>
                <a:gd name="T17" fmla="*/ 51 h 132"/>
                <a:gd name="T18" fmla="*/ 91 w 110"/>
                <a:gd name="T19" fmla="*/ 35 h 132"/>
                <a:gd name="T20" fmla="*/ 83 w 110"/>
                <a:gd name="T21" fmla="*/ 27 h 132"/>
                <a:gd name="T22" fmla="*/ 47 w 110"/>
                <a:gd name="T23" fmla="*/ 23 h 132"/>
                <a:gd name="T24" fmla="*/ 11 w 110"/>
                <a:gd name="T25" fmla="*/ 59 h 132"/>
                <a:gd name="T26" fmla="*/ 3 w 110"/>
                <a:gd name="T27" fmla="*/ 59 h 132"/>
                <a:gd name="T28" fmla="*/ 3 w 110"/>
                <a:gd name="T29" fmla="*/ 51 h 132"/>
                <a:gd name="T30" fmla="*/ 39 w 110"/>
                <a:gd name="T31" fmla="*/ 15 h 132"/>
                <a:gd name="T32" fmla="*/ 91 w 110"/>
                <a:gd name="T33" fmla="*/ 19 h 132"/>
                <a:gd name="T34" fmla="*/ 99 w 110"/>
                <a:gd name="T35" fmla="*/ 27 h 132"/>
                <a:gd name="T36" fmla="*/ 110 w 110"/>
                <a:gd name="T37" fmla="*/ 51 h 132"/>
                <a:gd name="T38" fmla="*/ 99 w 110"/>
                <a:gd name="T39" fmla="*/ 75 h 132"/>
                <a:gd name="T40" fmla="*/ 51 w 110"/>
                <a:gd name="T41" fmla="*/ 123 h 132"/>
                <a:gd name="T42" fmla="*/ 29 w 110"/>
                <a:gd name="T43" fmla="*/ 13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0" h="132">
                  <a:moveTo>
                    <a:pt x="29" y="132"/>
                  </a:moveTo>
                  <a:cubicBezTo>
                    <a:pt x="28" y="132"/>
                    <a:pt x="27" y="132"/>
                    <a:pt x="26" y="132"/>
                  </a:cubicBezTo>
                  <a:cubicBezTo>
                    <a:pt x="16" y="131"/>
                    <a:pt x="7" y="126"/>
                    <a:pt x="2" y="118"/>
                  </a:cubicBezTo>
                  <a:cubicBezTo>
                    <a:pt x="0" y="116"/>
                    <a:pt x="1" y="112"/>
                    <a:pt x="4" y="110"/>
                  </a:cubicBezTo>
                  <a:cubicBezTo>
                    <a:pt x="6" y="108"/>
                    <a:pt x="10" y="109"/>
                    <a:pt x="12" y="112"/>
                  </a:cubicBezTo>
                  <a:cubicBezTo>
                    <a:pt x="15" y="116"/>
                    <a:pt x="21" y="120"/>
                    <a:pt x="27" y="120"/>
                  </a:cubicBezTo>
                  <a:cubicBezTo>
                    <a:pt x="33" y="121"/>
                    <a:pt x="39" y="119"/>
                    <a:pt x="43" y="115"/>
                  </a:cubicBezTo>
                  <a:cubicBezTo>
                    <a:pt x="91" y="67"/>
                    <a:pt x="91" y="67"/>
                    <a:pt x="91" y="67"/>
                  </a:cubicBezTo>
                  <a:cubicBezTo>
                    <a:pt x="95" y="62"/>
                    <a:pt x="98" y="57"/>
                    <a:pt x="98" y="51"/>
                  </a:cubicBezTo>
                  <a:cubicBezTo>
                    <a:pt x="98" y="45"/>
                    <a:pt x="95" y="40"/>
                    <a:pt x="91" y="35"/>
                  </a:cubicBezTo>
                  <a:cubicBezTo>
                    <a:pt x="83" y="27"/>
                    <a:pt x="83" y="27"/>
                    <a:pt x="83" y="27"/>
                  </a:cubicBezTo>
                  <a:cubicBezTo>
                    <a:pt x="73" y="18"/>
                    <a:pt x="57" y="14"/>
                    <a:pt x="47" y="23"/>
                  </a:cubicBezTo>
                  <a:cubicBezTo>
                    <a:pt x="11" y="59"/>
                    <a:pt x="11" y="59"/>
                    <a:pt x="11" y="59"/>
                  </a:cubicBezTo>
                  <a:cubicBezTo>
                    <a:pt x="9" y="62"/>
                    <a:pt x="5" y="62"/>
                    <a:pt x="3" y="59"/>
                  </a:cubicBezTo>
                  <a:cubicBezTo>
                    <a:pt x="0" y="57"/>
                    <a:pt x="0" y="53"/>
                    <a:pt x="3" y="51"/>
                  </a:cubicBezTo>
                  <a:cubicBezTo>
                    <a:pt x="39" y="15"/>
                    <a:pt x="39" y="15"/>
                    <a:pt x="39" y="15"/>
                  </a:cubicBezTo>
                  <a:cubicBezTo>
                    <a:pt x="53" y="0"/>
                    <a:pt x="78" y="5"/>
                    <a:pt x="91" y="19"/>
                  </a:cubicBezTo>
                  <a:cubicBezTo>
                    <a:pt x="99" y="27"/>
                    <a:pt x="99" y="27"/>
                    <a:pt x="99" y="27"/>
                  </a:cubicBezTo>
                  <a:cubicBezTo>
                    <a:pt x="106" y="34"/>
                    <a:pt x="110" y="42"/>
                    <a:pt x="110" y="51"/>
                  </a:cubicBezTo>
                  <a:cubicBezTo>
                    <a:pt x="110" y="60"/>
                    <a:pt x="106" y="68"/>
                    <a:pt x="99" y="75"/>
                  </a:cubicBezTo>
                  <a:cubicBezTo>
                    <a:pt x="51" y="123"/>
                    <a:pt x="51" y="123"/>
                    <a:pt x="51" y="123"/>
                  </a:cubicBezTo>
                  <a:cubicBezTo>
                    <a:pt x="45" y="129"/>
                    <a:pt x="38" y="132"/>
                    <a:pt x="29" y="13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kern="0">
                <a:solidFill>
                  <a:sysClr val="windowText" lastClr="000000"/>
                </a:solidFill>
              </a:endParaRPr>
            </a:p>
          </p:txBody>
        </p:sp>
      </p:grpSp>
      <p:sp>
        <p:nvSpPr>
          <p:cNvPr id="20" name="TextBox 19"/>
          <p:cNvSpPr txBox="1"/>
          <p:nvPr/>
        </p:nvSpPr>
        <p:spPr>
          <a:xfrm>
            <a:off x="7519944" y="1917782"/>
            <a:ext cx="478016" cy="246221"/>
          </a:xfrm>
          <a:prstGeom prst="rect">
            <a:avLst/>
          </a:prstGeom>
          <a:noFill/>
        </p:spPr>
        <p:txBody>
          <a:bodyPr wrap="none" rtlCol="0">
            <a:spAutoFit/>
          </a:bodyPr>
          <a:lstStyle/>
          <a:p>
            <a:pPr algn="ctr"/>
            <a:r>
              <a:rPr lang="en-US" sz="1000" kern="0" dirty="0">
                <a:solidFill>
                  <a:srgbClr val="00356B"/>
                </a:solidFill>
                <a:latin typeface="Raleway" panose="020B0003030101060003" pitchFamily="34" charset="0"/>
              </a:rPr>
              <a:t>links</a:t>
            </a:r>
            <a:endParaRPr lang="id-ID" sz="1000" kern="0" dirty="0">
              <a:solidFill>
                <a:srgbClr val="00356B"/>
              </a:solidFill>
              <a:latin typeface="Raleway" panose="020B0003030101060003" pitchFamily="34" charset="0"/>
            </a:endParaRPr>
          </a:p>
        </p:txBody>
      </p:sp>
      <p:cxnSp>
        <p:nvCxnSpPr>
          <p:cNvPr id="21" name="Straight Connector 20"/>
          <p:cNvCxnSpPr/>
          <p:nvPr/>
        </p:nvCxnSpPr>
        <p:spPr>
          <a:xfrm>
            <a:off x="7073358" y="2233568"/>
            <a:ext cx="1440000" cy="0"/>
          </a:xfrm>
          <a:prstGeom prst="line">
            <a:avLst/>
          </a:prstGeom>
          <a:ln w="19050">
            <a:solidFill>
              <a:srgbClr val="00356B"/>
            </a:solidFill>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6841022" y="2385782"/>
            <a:ext cx="1884255" cy="400110"/>
          </a:xfrm>
          <a:prstGeom prst="rect">
            <a:avLst/>
          </a:prstGeom>
        </p:spPr>
        <p:txBody>
          <a:bodyPr wrap="square">
            <a:spAutoFit/>
          </a:bodyPr>
          <a:lstStyle/>
          <a:p>
            <a:pPr algn="ctr"/>
            <a:r>
              <a:rPr lang="en-US" sz="1000" kern="0" dirty="0">
                <a:solidFill>
                  <a:srgbClr val="00356B"/>
                </a:solidFill>
              </a:rPr>
              <a:t>Unique list of Relationships across Keys</a:t>
            </a:r>
            <a:endParaRPr lang="id-ID" sz="1000" kern="0" dirty="0">
              <a:solidFill>
                <a:srgbClr val="00356B"/>
              </a:solidFill>
            </a:endParaRPr>
          </a:p>
        </p:txBody>
      </p:sp>
      <p:sp>
        <p:nvSpPr>
          <p:cNvPr id="23" name="TextBox 22"/>
          <p:cNvSpPr txBox="1"/>
          <p:nvPr/>
        </p:nvSpPr>
        <p:spPr>
          <a:xfrm>
            <a:off x="9143139" y="1915607"/>
            <a:ext cx="939681" cy="246221"/>
          </a:xfrm>
          <a:prstGeom prst="rect">
            <a:avLst/>
          </a:prstGeom>
          <a:noFill/>
        </p:spPr>
        <p:txBody>
          <a:bodyPr wrap="none" rtlCol="0">
            <a:spAutoFit/>
          </a:bodyPr>
          <a:lstStyle/>
          <a:p>
            <a:pPr algn="ctr"/>
            <a:r>
              <a:rPr lang="en-US" sz="1000" kern="0" dirty="0">
                <a:solidFill>
                  <a:srgbClr val="00356B"/>
                </a:solidFill>
                <a:latin typeface="Raleway" panose="020B0003030101060003" pitchFamily="34" charset="0"/>
              </a:rPr>
              <a:t>SATELLITES</a:t>
            </a:r>
            <a:endParaRPr lang="id-ID" sz="1000" kern="0" dirty="0">
              <a:solidFill>
                <a:srgbClr val="00356B"/>
              </a:solidFill>
              <a:latin typeface="Raleway" panose="020B0003030101060003" pitchFamily="34" charset="0"/>
            </a:endParaRPr>
          </a:p>
        </p:txBody>
      </p:sp>
      <p:cxnSp>
        <p:nvCxnSpPr>
          <p:cNvPr id="24" name="Straight Connector 23"/>
          <p:cNvCxnSpPr/>
          <p:nvPr/>
        </p:nvCxnSpPr>
        <p:spPr>
          <a:xfrm>
            <a:off x="8927381" y="2231393"/>
            <a:ext cx="1440000" cy="0"/>
          </a:xfrm>
          <a:prstGeom prst="line">
            <a:avLst/>
          </a:prstGeom>
          <a:ln w="19050">
            <a:solidFill>
              <a:srgbClr val="00356B"/>
            </a:solidFill>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8483126" y="2370526"/>
            <a:ext cx="2328510" cy="246221"/>
          </a:xfrm>
          <a:prstGeom prst="rect">
            <a:avLst/>
          </a:prstGeom>
        </p:spPr>
        <p:txBody>
          <a:bodyPr wrap="square">
            <a:spAutoFit/>
          </a:bodyPr>
          <a:lstStyle/>
          <a:p>
            <a:pPr algn="ctr"/>
            <a:r>
              <a:rPr lang="en-US" sz="1000" kern="0" dirty="0">
                <a:solidFill>
                  <a:srgbClr val="00356B"/>
                </a:solidFill>
              </a:rPr>
              <a:t>Descriptive Data</a:t>
            </a:r>
            <a:endParaRPr lang="id-ID" sz="1000" kern="0" dirty="0">
              <a:solidFill>
                <a:srgbClr val="00356B"/>
              </a:solidFill>
            </a:endParaRPr>
          </a:p>
        </p:txBody>
      </p:sp>
      <p:sp>
        <p:nvSpPr>
          <p:cNvPr id="26" name="TextBox 25"/>
          <p:cNvSpPr txBox="1"/>
          <p:nvPr/>
        </p:nvSpPr>
        <p:spPr>
          <a:xfrm>
            <a:off x="1713821" y="3778254"/>
            <a:ext cx="3992246" cy="3508653"/>
          </a:xfrm>
          <a:prstGeom prst="rect">
            <a:avLst/>
          </a:prstGeom>
        </p:spPr>
        <p:txBody>
          <a:bodyPr wrap="square" rtlCol="0">
            <a:spAutoFit/>
          </a:bodyPr>
          <a:lstStyle/>
          <a:p>
            <a:r>
              <a:rPr lang="en-US" sz="1200" b="1" kern="0" dirty="0">
                <a:solidFill>
                  <a:sysClr val="windowText" lastClr="000000"/>
                </a:solidFill>
                <a:latin typeface="Calibri" panose="020F0502020204030204" pitchFamily="34" charset="0"/>
              </a:rPr>
              <a:t>Test Release 1:</a:t>
            </a:r>
          </a:p>
          <a:p>
            <a:pPr marL="628650" lvl="1" indent="-171450">
              <a:buFont typeface="Arial" panose="020B0604020202020204" pitchFamily="34" charset="0"/>
              <a:buChar char="•"/>
            </a:pPr>
            <a:r>
              <a:rPr lang="en-US" sz="1200" kern="0" dirty="0">
                <a:solidFill>
                  <a:sysClr val="windowText" lastClr="000000"/>
                </a:solidFill>
                <a:latin typeface="Calibri" panose="020F0502020204030204" pitchFamily="34" charset="0"/>
              </a:rPr>
              <a:t>247 from Workday</a:t>
            </a:r>
          </a:p>
          <a:p>
            <a:pPr marL="628650" lvl="1" indent="-171450">
              <a:buFont typeface="Arial" panose="020B0604020202020204" pitchFamily="34" charset="0"/>
              <a:buChar char="•"/>
            </a:pPr>
            <a:r>
              <a:rPr lang="en-US" sz="1200" kern="0" dirty="0">
                <a:solidFill>
                  <a:sysClr val="windowText" lastClr="000000"/>
                </a:solidFill>
                <a:latin typeface="Calibri" panose="020F0502020204030204" pitchFamily="34" charset="0"/>
              </a:rPr>
              <a:t>76 from IDR </a:t>
            </a:r>
          </a:p>
          <a:p>
            <a:pPr marL="628650" lvl="1" indent="-171450">
              <a:buFont typeface="Arial" panose="020B0604020202020204" pitchFamily="34" charset="0"/>
              <a:buChar char="•"/>
            </a:pPr>
            <a:r>
              <a:rPr lang="en-US" sz="1200" kern="0" dirty="0">
                <a:solidFill>
                  <a:sysClr val="windowText" lastClr="000000"/>
                </a:solidFill>
                <a:latin typeface="Calibri" panose="020F0502020204030204" pitchFamily="34" charset="0"/>
              </a:rPr>
              <a:t>ABAC Security in implemented on top of People Hub</a:t>
            </a:r>
          </a:p>
          <a:p>
            <a:pPr marL="628650" lvl="1" indent="-171450">
              <a:buFont typeface="Arial" panose="020B0604020202020204" pitchFamily="34" charset="0"/>
              <a:buChar char="•"/>
            </a:pPr>
            <a:r>
              <a:rPr lang="en-US" sz="1200" kern="0" dirty="0">
                <a:solidFill>
                  <a:sysClr val="windowText" lastClr="000000"/>
                </a:solidFill>
                <a:latin typeface="Calibri" panose="020F0502020204030204" pitchFamily="34" charset="0"/>
              </a:rPr>
              <a:t>Service accounts are used to restricted data access</a:t>
            </a:r>
          </a:p>
          <a:p>
            <a:pPr marL="0" lvl="2"/>
            <a:endParaRPr lang="en-US" sz="1200" kern="0" dirty="0">
              <a:solidFill>
                <a:sysClr val="windowText" lastClr="000000"/>
              </a:solidFill>
              <a:latin typeface="Calibri" panose="020F0502020204030204" pitchFamily="34" charset="0"/>
            </a:endParaRPr>
          </a:p>
          <a:p>
            <a:pPr marL="1588" lvl="1"/>
            <a:r>
              <a:rPr lang="en-US" sz="1200" b="1" kern="0" dirty="0">
                <a:solidFill>
                  <a:sysClr val="windowText" lastClr="000000"/>
                </a:solidFill>
                <a:latin typeface="Calibri" panose="020F0502020204030204" pitchFamily="34" charset="0"/>
              </a:rPr>
              <a:t>Test Release 2 </a:t>
            </a:r>
            <a:r>
              <a:rPr lang="en-US" sz="1200" kern="0" dirty="0">
                <a:solidFill>
                  <a:sysClr val="windowText" lastClr="000000"/>
                </a:solidFill>
                <a:latin typeface="Calibri" panose="020F0502020204030204" pitchFamily="34" charset="0"/>
              </a:rPr>
              <a:t>(November 1’st 2016):</a:t>
            </a:r>
          </a:p>
          <a:p>
            <a:pPr marL="628650" lvl="1" indent="-171450">
              <a:buFont typeface="Arial" panose="020B0604020202020204" pitchFamily="34" charset="0"/>
              <a:buChar char="•"/>
            </a:pPr>
            <a:r>
              <a:rPr lang="en-US" sz="1200" kern="0" dirty="0">
                <a:solidFill>
                  <a:sysClr val="windowText" lastClr="000000"/>
                </a:solidFill>
                <a:latin typeface="Calibri" panose="020F0502020204030204" pitchFamily="34" charset="0"/>
              </a:rPr>
              <a:t>Added Yale Relationship attribute</a:t>
            </a:r>
          </a:p>
          <a:p>
            <a:pPr marL="628650" lvl="1" indent="-171450">
              <a:buFont typeface="Arial" panose="020B0604020202020204" pitchFamily="34" charset="0"/>
              <a:buChar char="•"/>
            </a:pPr>
            <a:r>
              <a:rPr lang="en-US" sz="1200" kern="0" dirty="0">
                <a:solidFill>
                  <a:sysClr val="windowText" lastClr="000000"/>
                </a:solidFill>
                <a:latin typeface="Calibri" panose="020F0502020204030204" pitchFamily="34" charset="0"/>
              </a:rPr>
              <a:t>Added Sponsored Identity attributes</a:t>
            </a:r>
          </a:p>
          <a:p>
            <a:pPr marL="628650" lvl="1" indent="-171450">
              <a:buFont typeface="Arial" panose="020B0604020202020204" pitchFamily="34" charset="0"/>
              <a:buChar char="•"/>
            </a:pPr>
            <a:r>
              <a:rPr lang="en-US" sz="1200" kern="0" dirty="0">
                <a:solidFill>
                  <a:sysClr val="windowText" lastClr="000000"/>
                </a:solidFill>
                <a:latin typeface="Calibri" panose="020F0502020204030204" pitchFamily="34" charset="0"/>
              </a:rPr>
              <a:t>Added new Name fields (reporting names) from IDR</a:t>
            </a:r>
          </a:p>
          <a:p>
            <a:pPr marL="628650" lvl="1" indent="-171450">
              <a:buFont typeface="Arial" panose="020B0604020202020204" pitchFamily="34" charset="0"/>
              <a:buChar char="•"/>
            </a:pPr>
            <a:r>
              <a:rPr lang="en-US" sz="1200" kern="0" dirty="0">
                <a:solidFill>
                  <a:sysClr val="windowText" lastClr="000000"/>
                </a:solidFill>
                <a:latin typeface="Calibri" panose="020F0502020204030204" pitchFamily="34" charset="0"/>
              </a:rPr>
              <a:t>Added Future workers</a:t>
            </a:r>
          </a:p>
          <a:p>
            <a:pPr marL="628650" lvl="1" indent="-171450">
              <a:buFont typeface="Arial" panose="020B0604020202020204" pitchFamily="34" charset="0"/>
              <a:buChar char="•"/>
            </a:pPr>
            <a:r>
              <a:rPr lang="en-US" sz="1200" kern="0" dirty="0">
                <a:solidFill>
                  <a:sysClr val="windowText" lastClr="000000"/>
                </a:solidFill>
                <a:latin typeface="Calibri" panose="020F0502020204030204" pitchFamily="34" charset="0"/>
              </a:rPr>
              <a:t>8 Additional fields from Workday</a:t>
            </a:r>
            <a:endParaRPr lang="en-US" sz="1200" b="1" kern="0" dirty="0">
              <a:solidFill>
                <a:sysClr val="windowText" lastClr="000000"/>
              </a:solidFill>
              <a:latin typeface="Calibri" panose="020F0502020204030204" pitchFamily="34" charset="0"/>
            </a:endParaRPr>
          </a:p>
          <a:p>
            <a:pPr marL="1588" lvl="1"/>
            <a:endParaRPr lang="en-US" b="1" kern="0" dirty="0">
              <a:solidFill>
                <a:sysClr val="windowText" lastClr="000000"/>
              </a:solidFill>
              <a:latin typeface="Calibri" panose="020F0502020204030204" pitchFamily="34" charset="0"/>
            </a:endParaRPr>
          </a:p>
          <a:p>
            <a:pPr marL="0" lvl="2"/>
            <a:endParaRPr lang="en-US" kern="0" dirty="0">
              <a:solidFill>
                <a:sysClr val="windowText" lastClr="000000"/>
              </a:solidFill>
              <a:latin typeface="Calibri" panose="020F0502020204030204" pitchFamily="34" charset="0"/>
            </a:endParaRPr>
          </a:p>
          <a:p>
            <a:pPr marL="0" lvl="2">
              <a:buFont typeface="Arial" panose="020B0604020202020204" pitchFamily="34" charset="0"/>
              <a:buChar char="•"/>
            </a:pPr>
            <a:endParaRPr lang="en-US" kern="0" dirty="0">
              <a:solidFill>
                <a:sysClr val="windowText" lastClr="000000"/>
              </a:solidFill>
            </a:endParaRPr>
          </a:p>
        </p:txBody>
      </p:sp>
      <p:sp>
        <p:nvSpPr>
          <p:cNvPr id="27" name="TextBox 26"/>
          <p:cNvSpPr txBox="1"/>
          <p:nvPr/>
        </p:nvSpPr>
        <p:spPr>
          <a:xfrm>
            <a:off x="5963144" y="3082974"/>
            <a:ext cx="4142706" cy="2677656"/>
          </a:xfrm>
          <a:prstGeom prst="rect">
            <a:avLst/>
          </a:prstGeom>
        </p:spPr>
        <p:txBody>
          <a:bodyPr wrap="square" rtlCol="0">
            <a:spAutoFit/>
          </a:bodyPr>
          <a:lstStyle/>
          <a:p>
            <a:pPr marL="1588" lvl="1"/>
            <a:r>
              <a:rPr lang="en-US" sz="1200" b="1" kern="0" dirty="0">
                <a:solidFill>
                  <a:srgbClr val="C00000"/>
                </a:solidFill>
                <a:latin typeface="Calibri" panose="020F0502020204030204" pitchFamily="34" charset="0"/>
              </a:rPr>
              <a:t>Test Release 3 </a:t>
            </a:r>
            <a:r>
              <a:rPr lang="en-US" sz="1200" kern="0" dirty="0">
                <a:solidFill>
                  <a:srgbClr val="C00000"/>
                </a:solidFill>
                <a:latin typeface="Calibri" panose="020F0502020204030204" pitchFamily="34" charset="0"/>
              </a:rPr>
              <a:t>(December 5’th 2016): </a:t>
            </a:r>
          </a:p>
          <a:p>
            <a:pPr marL="628650" lvl="1" indent="-171450">
              <a:buFont typeface="Arial" panose="020B0604020202020204" pitchFamily="34" charset="0"/>
              <a:buChar char="•"/>
            </a:pPr>
            <a:r>
              <a:rPr lang="en-US" sz="1200" kern="0" dirty="0">
                <a:solidFill>
                  <a:srgbClr val="C00000"/>
                </a:solidFill>
                <a:latin typeface="Calibri" panose="020F0502020204030204" pitchFamily="34" charset="0"/>
              </a:rPr>
              <a:t>Incremental loads </a:t>
            </a:r>
          </a:p>
          <a:p>
            <a:pPr marL="628650" lvl="1" indent="-171450">
              <a:buFont typeface="Arial" panose="020B0604020202020204" pitchFamily="34" charset="0"/>
              <a:buChar char="•"/>
            </a:pPr>
            <a:r>
              <a:rPr lang="en-US" sz="1200" kern="0" dirty="0">
                <a:solidFill>
                  <a:srgbClr val="C00000"/>
                </a:solidFill>
                <a:latin typeface="Calibri" panose="020F0502020204030204" pitchFamily="34" charset="0"/>
              </a:rPr>
              <a:t>Standardization of attributes (Ex. Gender, Marital Status, Phone Number)</a:t>
            </a:r>
          </a:p>
          <a:p>
            <a:pPr marL="628650" lvl="1" indent="-171450">
              <a:buFont typeface="Arial" panose="020B0604020202020204" pitchFamily="34" charset="0"/>
              <a:buChar char="•"/>
            </a:pPr>
            <a:r>
              <a:rPr lang="en-US" sz="1200" kern="0" dirty="0">
                <a:solidFill>
                  <a:srgbClr val="C00000"/>
                </a:solidFill>
                <a:latin typeface="Calibri" panose="020F0502020204030204" pitchFamily="34" charset="0"/>
              </a:rPr>
              <a:t>Secondary positions</a:t>
            </a:r>
          </a:p>
          <a:p>
            <a:pPr marL="0" lvl="1"/>
            <a:endParaRPr lang="en-US" sz="1200" kern="0" dirty="0">
              <a:solidFill>
                <a:sysClr val="windowText" lastClr="000000"/>
              </a:solidFill>
              <a:latin typeface="Calibri" panose="020F0502020204030204" pitchFamily="34" charset="0"/>
            </a:endParaRPr>
          </a:p>
          <a:p>
            <a:pPr marL="1588" lvl="1"/>
            <a:r>
              <a:rPr lang="en-US" sz="1200" b="1" kern="0" dirty="0">
                <a:solidFill>
                  <a:schemeClr val="accent1">
                    <a:lumMod val="60000"/>
                    <a:lumOff val="40000"/>
                  </a:schemeClr>
                </a:solidFill>
                <a:latin typeface="Calibri" panose="020F0502020204030204" pitchFamily="34" charset="0"/>
              </a:rPr>
              <a:t>Test Release 4 </a:t>
            </a:r>
            <a:r>
              <a:rPr lang="en-US" sz="1200" kern="0" dirty="0">
                <a:solidFill>
                  <a:schemeClr val="accent1">
                    <a:lumMod val="60000"/>
                    <a:lumOff val="40000"/>
                  </a:schemeClr>
                </a:solidFill>
                <a:latin typeface="Calibri" panose="020F0502020204030204" pitchFamily="34" charset="0"/>
              </a:rPr>
              <a:t>(February 6’th 2017): </a:t>
            </a:r>
          </a:p>
          <a:p>
            <a:pPr marL="628650" lvl="1" indent="-171450">
              <a:buFont typeface="Arial" panose="020B0604020202020204" pitchFamily="34" charset="0"/>
              <a:buChar char="•"/>
            </a:pPr>
            <a:r>
              <a:rPr lang="en-US" sz="1200" kern="0" dirty="0">
                <a:solidFill>
                  <a:schemeClr val="accent1">
                    <a:lumMod val="60000"/>
                    <a:lumOff val="40000"/>
                  </a:schemeClr>
                </a:solidFill>
                <a:latin typeface="Calibri" panose="020F0502020204030204" pitchFamily="34" charset="0"/>
              </a:rPr>
              <a:t>Load data from Yale2 and IAM3 so that data will be in sync</a:t>
            </a:r>
          </a:p>
          <a:p>
            <a:pPr marL="628650" lvl="1" indent="-171450">
              <a:buFont typeface="Arial" panose="020B0604020202020204" pitchFamily="34" charset="0"/>
              <a:buChar char="•"/>
            </a:pPr>
            <a:r>
              <a:rPr lang="en-US" sz="1200" kern="0" dirty="0">
                <a:solidFill>
                  <a:schemeClr val="accent1">
                    <a:lumMod val="60000"/>
                    <a:lumOff val="40000"/>
                  </a:schemeClr>
                </a:solidFill>
                <a:latin typeface="Calibri" panose="020F0502020204030204" pitchFamily="34" charset="0"/>
              </a:rPr>
              <a:t>Create additional views for change records</a:t>
            </a:r>
          </a:p>
          <a:p>
            <a:pPr marL="628650" lvl="1" indent="-171450">
              <a:buFont typeface="Arial" panose="020B0604020202020204" pitchFamily="34" charset="0"/>
              <a:buChar char="•"/>
            </a:pPr>
            <a:r>
              <a:rPr lang="en-US" sz="1200" kern="0" dirty="0">
                <a:solidFill>
                  <a:schemeClr val="accent1">
                    <a:lumMod val="60000"/>
                    <a:lumOff val="40000"/>
                  </a:schemeClr>
                </a:solidFill>
                <a:latin typeface="Calibri" panose="020F0502020204030204" pitchFamily="34" charset="0"/>
              </a:rPr>
              <a:t>Add future positions</a:t>
            </a:r>
          </a:p>
          <a:p>
            <a:pPr marL="628650" lvl="1" indent="-171450">
              <a:buFont typeface="Arial" panose="020B0604020202020204" pitchFamily="34" charset="0"/>
              <a:buChar char="•"/>
            </a:pPr>
            <a:r>
              <a:rPr lang="en-US" sz="1200" kern="0" dirty="0">
                <a:solidFill>
                  <a:schemeClr val="accent1">
                    <a:lumMod val="60000"/>
                    <a:lumOff val="40000"/>
                  </a:schemeClr>
                </a:solidFill>
                <a:latin typeface="Calibri" panose="020F0502020204030204" pitchFamily="34" charset="0"/>
              </a:rPr>
              <a:t>Cost Center hierarchy validation</a:t>
            </a:r>
          </a:p>
          <a:p>
            <a:pPr marL="628650" lvl="1" indent="-171450">
              <a:buFont typeface="Arial" panose="020B0604020202020204" pitchFamily="34" charset="0"/>
              <a:buChar char="•"/>
            </a:pPr>
            <a:r>
              <a:rPr lang="en-US" sz="1200" kern="0" dirty="0">
                <a:solidFill>
                  <a:schemeClr val="accent1">
                    <a:lumMod val="60000"/>
                    <a:lumOff val="40000"/>
                  </a:schemeClr>
                </a:solidFill>
                <a:latin typeface="Calibri" panose="020F0502020204030204" pitchFamily="34" charset="0"/>
              </a:rPr>
              <a:t>Adding cost center for converted terminated employees based on their home organization</a:t>
            </a:r>
          </a:p>
        </p:txBody>
      </p:sp>
    </p:spTree>
    <p:extLst>
      <p:ext uri="{BB962C8B-B14F-4D97-AF65-F5344CB8AC3E}">
        <p14:creationId xmlns:p14="http://schemas.microsoft.com/office/powerpoint/2010/main" val="3634059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92064" y="1528987"/>
            <a:ext cx="11277600" cy="3796992"/>
          </a:xfrm>
        </p:spPr>
        <p:txBody>
          <a:bodyPr>
            <a:normAutofit lnSpcReduction="10000"/>
          </a:bodyPr>
          <a:lstStyle/>
          <a:p>
            <a:pPr marL="457200" indent="-457200">
              <a:buFont typeface="+mj-lt"/>
              <a:buAutoNum type="arabicPeriod"/>
            </a:pPr>
            <a:r>
              <a:rPr lang="en-US" sz="3200" b="1" dirty="0"/>
              <a:t>Review Testing Approach for Integrations</a:t>
            </a:r>
          </a:p>
          <a:p>
            <a:pPr marL="457200" indent="-457200">
              <a:buFont typeface="+mj-lt"/>
              <a:buAutoNum type="arabicPeriod"/>
            </a:pPr>
            <a:r>
              <a:rPr lang="en-US" sz="3200" dirty="0"/>
              <a:t>Review Testing Approach for People Hub</a:t>
            </a:r>
          </a:p>
          <a:p>
            <a:pPr marL="457200" indent="-457200">
              <a:buFont typeface="+mj-lt"/>
              <a:buAutoNum type="arabicPeriod"/>
            </a:pPr>
            <a:r>
              <a:rPr lang="en-US" sz="3200" dirty="0"/>
              <a:t>Review Environment syncing</a:t>
            </a:r>
          </a:p>
          <a:p>
            <a:pPr marL="457200" indent="-457200">
              <a:buFont typeface="+mj-lt"/>
              <a:buAutoNum type="arabicPeriod"/>
            </a:pPr>
            <a:r>
              <a:rPr lang="en-US" sz="3200" dirty="0"/>
              <a:t>System Owner Readiness for Deployment</a:t>
            </a:r>
          </a:p>
          <a:p>
            <a:pPr marL="457200" indent="-457200">
              <a:buFont typeface="+mj-lt"/>
              <a:buAutoNum type="arabicPeriod"/>
            </a:pPr>
            <a:r>
              <a:rPr lang="en-US" sz="3200" dirty="0"/>
              <a:t>Questions</a:t>
            </a:r>
          </a:p>
          <a:p>
            <a:pPr marL="1552575" lvl="4" indent="-342900">
              <a:buFont typeface="Arial" panose="020B0604020202020204" pitchFamily="34" charset="0"/>
              <a:buChar char="•"/>
            </a:pPr>
            <a:endParaRPr lang="en-US" sz="2400" dirty="0"/>
          </a:p>
        </p:txBody>
      </p:sp>
      <p:sp>
        <p:nvSpPr>
          <p:cNvPr id="3" name="Title 2"/>
          <p:cNvSpPr>
            <a:spLocks noGrp="1"/>
          </p:cNvSpPr>
          <p:nvPr>
            <p:ph type="title"/>
          </p:nvPr>
        </p:nvSpPr>
        <p:spPr>
          <a:xfrm>
            <a:off x="359774" y="225815"/>
            <a:ext cx="11127316" cy="387798"/>
          </a:xfrm>
        </p:spPr>
        <p:txBody>
          <a:bodyPr/>
          <a:lstStyle/>
          <a:p>
            <a:r>
              <a:rPr lang="en-US" dirty="0"/>
              <a:t>Agenda</a:t>
            </a:r>
          </a:p>
        </p:txBody>
      </p:sp>
    </p:spTree>
    <p:extLst>
      <p:ext uri="{BB962C8B-B14F-4D97-AF65-F5344CB8AC3E}">
        <p14:creationId xmlns:p14="http://schemas.microsoft.com/office/powerpoint/2010/main" val="41051655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le 2"/>
          <p:cNvSpPr>
            <a:spLocks noGrp="1"/>
          </p:cNvSpPr>
          <p:nvPr>
            <p:ph type="title"/>
          </p:nvPr>
        </p:nvSpPr>
        <p:spPr>
          <a:xfrm>
            <a:off x="359774" y="187855"/>
            <a:ext cx="11127316" cy="425758"/>
          </a:xfrm>
        </p:spPr>
        <p:txBody>
          <a:bodyPr/>
          <a:lstStyle/>
          <a:p>
            <a:r>
              <a:rPr lang="en-US" dirty="0"/>
              <a:t>Supplemental Information – </a:t>
            </a:r>
            <a:r>
              <a:rPr lang="en-US" dirty="0" err="1"/>
              <a:t>PeopleHub</a:t>
            </a:r>
            <a:r>
              <a:rPr lang="en-US" dirty="0"/>
              <a:t> Test Cases</a:t>
            </a:r>
          </a:p>
        </p:txBody>
      </p:sp>
      <p:graphicFrame>
        <p:nvGraphicFramePr>
          <p:cNvPr id="5" name="Object 4"/>
          <p:cNvGraphicFramePr>
            <a:graphicFrameLocks noChangeAspect="1"/>
          </p:cNvGraphicFramePr>
          <p:nvPr>
            <p:extLst>
              <p:ext uri="{D42A27DB-BD31-4B8C-83A1-F6EECF244321}">
                <p14:modId xmlns:p14="http://schemas.microsoft.com/office/powerpoint/2010/main" val="4197649754"/>
              </p:ext>
            </p:extLst>
          </p:nvPr>
        </p:nvGraphicFramePr>
        <p:xfrm>
          <a:off x="3686175" y="947738"/>
          <a:ext cx="3914775" cy="5578228"/>
        </p:xfrm>
        <a:graphic>
          <a:graphicData uri="http://schemas.openxmlformats.org/presentationml/2006/ole">
            <mc:AlternateContent xmlns:mc="http://schemas.openxmlformats.org/markup-compatibility/2006">
              <mc:Choice xmlns:v="urn:schemas-microsoft-com:vml" Requires="v">
                <p:oleObj spid="_x0000_s1090" name="Worksheet" r:id="rId3" imgW="8563094" imgH="12201525" progId="Excel.Sheet.12">
                  <p:link updateAutomatic="1"/>
                </p:oleObj>
              </mc:Choice>
              <mc:Fallback>
                <p:oleObj name="Worksheet" r:id="rId3" imgW="8563094" imgH="12201525" progId="Excel.Sheet.12">
                  <p:link updateAutomatic="1"/>
                  <p:pic>
                    <p:nvPicPr>
                      <p:cNvPr id="5" name="Object 4"/>
                      <p:cNvPicPr/>
                      <p:nvPr/>
                    </p:nvPicPr>
                    <p:blipFill>
                      <a:blip r:embed="rId4"/>
                      <a:stretch>
                        <a:fillRect/>
                      </a:stretch>
                    </p:blipFill>
                    <p:spPr>
                      <a:xfrm>
                        <a:off x="3686175" y="947738"/>
                        <a:ext cx="3914775" cy="5578228"/>
                      </a:xfrm>
                      <a:prstGeom prst="rect">
                        <a:avLst/>
                      </a:prstGeom>
                    </p:spPr>
                  </p:pic>
                </p:oleObj>
              </mc:Fallback>
            </mc:AlternateContent>
          </a:graphicData>
        </a:graphic>
      </p:graphicFrame>
    </p:spTree>
    <p:extLst>
      <p:ext uri="{BB962C8B-B14F-4D97-AF65-F5344CB8AC3E}">
        <p14:creationId xmlns:p14="http://schemas.microsoft.com/office/powerpoint/2010/main" val="292442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76022" y="1079808"/>
            <a:ext cx="11277600" cy="5329013"/>
          </a:xfrm>
        </p:spPr>
        <p:txBody>
          <a:bodyPr>
            <a:normAutofit lnSpcReduction="10000"/>
          </a:bodyPr>
          <a:lstStyle/>
          <a:p>
            <a:pPr marL="457200" indent="-457200">
              <a:buFont typeface="+mj-lt"/>
              <a:buAutoNum type="arabicPeriod"/>
            </a:pPr>
            <a:r>
              <a:rPr lang="en-US" sz="3200" dirty="0"/>
              <a:t>ISR Test Roles &amp; Responsibilities</a:t>
            </a:r>
          </a:p>
          <a:p>
            <a:pPr marL="457200" indent="-457200">
              <a:buFont typeface="+mj-lt"/>
              <a:buAutoNum type="arabicPeriod"/>
            </a:pPr>
            <a:r>
              <a:rPr lang="en-US" sz="3200" dirty="0"/>
              <a:t>Testing Process</a:t>
            </a:r>
          </a:p>
          <a:p>
            <a:pPr marL="457200" indent="-457200">
              <a:buFont typeface="+mj-lt"/>
              <a:buAutoNum type="arabicPeriod"/>
            </a:pPr>
            <a:r>
              <a:rPr lang="en-US" sz="3200" dirty="0"/>
              <a:t>ISR Integration Testing Checklist</a:t>
            </a:r>
          </a:p>
          <a:p>
            <a:pPr marL="457200" indent="-457200">
              <a:buFont typeface="+mj-lt"/>
              <a:buAutoNum type="arabicPeriod"/>
            </a:pPr>
            <a:r>
              <a:rPr lang="en-US" sz="3200" dirty="0"/>
              <a:t>Integration Test Scenarios</a:t>
            </a:r>
          </a:p>
          <a:p>
            <a:pPr marL="457200" indent="-457200">
              <a:buFont typeface="+mj-lt"/>
              <a:buAutoNum type="arabicPeriod"/>
            </a:pPr>
            <a:r>
              <a:rPr lang="en-US" sz="3200" dirty="0"/>
              <a:t>Integration Test Scenario Steps</a:t>
            </a:r>
          </a:p>
          <a:p>
            <a:pPr marL="457200" indent="-457200">
              <a:buFont typeface="+mj-lt"/>
              <a:buAutoNum type="arabicPeriod"/>
            </a:pPr>
            <a:r>
              <a:rPr lang="en-US" sz="3200" dirty="0"/>
              <a:t>Defect Tracking</a:t>
            </a:r>
          </a:p>
          <a:p>
            <a:pPr marL="457200" indent="-457200">
              <a:buFont typeface="+mj-lt"/>
              <a:buAutoNum type="arabicPeriod"/>
            </a:pPr>
            <a:r>
              <a:rPr lang="en-US" sz="3200" dirty="0"/>
              <a:t>ISR Test Plans</a:t>
            </a:r>
          </a:p>
          <a:p>
            <a:pPr marL="457200" indent="-457200">
              <a:buFont typeface="+mj-lt"/>
              <a:buAutoNum type="arabicPeriod"/>
            </a:pPr>
            <a:endParaRPr lang="en-US" sz="3200" dirty="0"/>
          </a:p>
          <a:p>
            <a:pPr marL="1552575" lvl="4" indent="-342900">
              <a:buFont typeface="Arial" panose="020B0604020202020204" pitchFamily="34" charset="0"/>
              <a:buChar char="•"/>
            </a:pPr>
            <a:endParaRPr lang="en-US" sz="2400" dirty="0"/>
          </a:p>
        </p:txBody>
      </p:sp>
      <p:sp>
        <p:nvSpPr>
          <p:cNvPr id="3" name="Title 2"/>
          <p:cNvSpPr>
            <a:spLocks noGrp="1"/>
          </p:cNvSpPr>
          <p:nvPr>
            <p:ph type="title"/>
          </p:nvPr>
        </p:nvSpPr>
        <p:spPr>
          <a:xfrm>
            <a:off x="359774" y="225815"/>
            <a:ext cx="11127316" cy="387798"/>
          </a:xfrm>
        </p:spPr>
        <p:txBody>
          <a:bodyPr/>
          <a:lstStyle/>
          <a:p>
            <a:r>
              <a:rPr lang="en-US" dirty="0"/>
              <a:t>Review Testing Approach for Integrations </a:t>
            </a:r>
          </a:p>
        </p:txBody>
      </p:sp>
    </p:spTree>
    <p:extLst>
      <p:ext uri="{BB962C8B-B14F-4D97-AF65-F5344CB8AC3E}">
        <p14:creationId xmlns:p14="http://schemas.microsoft.com/office/powerpoint/2010/main" val="9601143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4953" y="144757"/>
            <a:ext cx="8345487" cy="456728"/>
          </a:xfrm>
        </p:spPr>
        <p:txBody>
          <a:bodyPr/>
          <a:lstStyle/>
          <a:p>
            <a:r>
              <a:rPr lang="en-US" dirty="0"/>
              <a:t>ISR Test Roles &amp; Responsibilities</a:t>
            </a:r>
          </a:p>
        </p:txBody>
      </p:sp>
      <p:sp>
        <p:nvSpPr>
          <p:cNvPr id="4" name="TextBox 11"/>
          <p:cNvSpPr txBox="1">
            <a:spLocks noChangeArrowheads="1"/>
          </p:cNvSpPr>
          <p:nvPr/>
        </p:nvSpPr>
        <p:spPr bwMode="auto">
          <a:xfrm>
            <a:off x="1828800" y="871539"/>
            <a:ext cx="8382000" cy="369617"/>
          </a:xfrm>
          <a:prstGeom prst="rect">
            <a:avLst/>
          </a:prstGeom>
          <a:noFill/>
          <a:ln w="9525">
            <a:noFill/>
            <a:miter lim="800000"/>
            <a:headEnd/>
            <a:tailEnd/>
          </a:ln>
        </p:spPr>
        <p:txBody>
          <a:bodyPr lIns="91427" tIns="45713" rIns="91427" bIns="45713">
            <a:spAutoFit/>
          </a:bodyPr>
          <a:lstStyle/>
          <a:p>
            <a:pPr>
              <a:spcBef>
                <a:spcPts val="800"/>
              </a:spcBef>
            </a:pPr>
            <a:r>
              <a:rPr lang="en-US" kern="0" dirty="0">
                <a:solidFill>
                  <a:srgbClr val="000000"/>
                </a:solidFill>
                <a:latin typeface="Arial" pitchFamily="34" charset="0"/>
                <a:cs typeface="Arial" pitchFamily="34" charset="0"/>
              </a:rPr>
              <a:t> </a:t>
            </a:r>
          </a:p>
        </p:txBody>
      </p:sp>
      <p:sp>
        <p:nvSpPr>
          <p:cNvPr id="5" name="Line 10"/>
          <p:cNvSpPr>
            <a:spLocks noChangeShapeType="1"/>
          </p:cNvSpPr>
          <p:nvPr/>
        </p:nvSpPr>
        <p:spPr bwMode="gray">
          <a:xfrm flipV="1">
            <a:off x="4732956" y="1533809"/>
            <a:ext cx="5779674" cy="14895"/>
          </a:xfrm>
          <a:prstGeom prst="line">
            <a:avLst/>
          </a:prstGeom>
          <a:noFill/>
          <a:ln w="12700" cap="rnd">
            <a:solidFill>
              <a:srgbClr val="7F7F7F"/>
            </a:solidFill>
            <a:round/>
            <a:headEnd/>
            <a:tailEnd/>
          </a:ln>
        </p:spPr>
        <p:txBody>
          <a:bodyPr wrap="none" lIns="91427" tIns="45713" rIns="91427" bIns="45713" anchor="ctr"/>
          <a:lstStyle/>
          <a:p>
            <a:pPr>
              <a:defRPr/>
            </a:pPr>
            <a:endParaRPr lang="en-US" kern="0" dirty="0">
              <a:solidFill>
                <a:sysClr val="windowText" lastClr="000000"/>
              </a:solidFill>
              <a:latin typeface="Calibri" panose="020F0502020204030204" pitchFamily="34" charset="0"/>
            </a:endParaRPr>
          </a:p>
        </p:txBody>
      </p:sp>
      <p:sp>
        <p:nvSpPr>
          <p:cNvPr id="6" name="Rectangle 11"/>
          <p:cNvSpPr>
            <a:spLocks noChangeArrowheads="1"/>
          </p:cNvSpPr>
          <p:nvPr/>
        </p:nvSpPr>
        <p:spPr bwMode="gray">
          <a:xfrm>
            <a:off x="6581808" y="1427043"/>
            <a:ext cx="1934145" cy="204671"/>
          </a:xfrm>
          <a:prstGeom prst="rect">
            <a:avLst/>
          </a:prstGeom>
          <a:solidFill>
            <a:srgbClr val="FFFFFF"/>
          </a:solidFill>
          <a:ln w="12700" cap="rnd" algn="ctr">
            <a:noFill/>
            <a:miter lim="800000"/>
            <a:headEnd/>
            <a:tailEnd/>
          </a:ln>
        </p:spPr>
        <p:txBody>
          <a:bodyPr wrap="none" lIns="71990" tIns="0" rIns="71990" bIns="0" anchor="b" anchorCtr="1">
            <a:spAutoFit/>
          </a:bodyPr>
          <a:lstStyle/>
          <a:p>
            <a:pPr algn="ctr" eaLnBrk="0" hangingPunct="0">
              <a:lnSpc>
                <a:spcPct val="95000"/>
              </a:lnSpc>
              <a:defRPr/>
            </a:pPr>
            <a:r>
              <a:rPr lang="en-US" sz="1400" b="1" kern="0" dirty="0">
                <a:solidFill>
                  <a:srgbClr val="000000"/>
                </a:solidFill>
                <a:latin typeface="Calibri" panose="020F0502020204030204" pitchFamily="34" charset="0"/>
                <a:cs typeface="Arial" pitchFamily="34" charset="0"/>
              </a:rPr>
              <a:t>General Responsibilities</a:t>
            </a:r>
          </a:p>
        </p:txBody>
      </p:sp>
      <p:sp>
        <p:nvSpPr>
          <p:cNvPr id="7" name="Line 5"/>
          <p:cNvSpPr>
            <a:spLocks noChangeShapeType="1"/>
          </p:cNvSpPr>
          <p:nvPr/>
        </p:nvSpPr>
        <p:spPr bwMode="gray">
          <a:xfrm>
            <a:off x="1972883" y="1548703"/>
            <a:ext cx="1962150" cy="0"/>
          </a:xfrm>
          <a:prstGeom prst="line">
            <a:avLst/>
          </a:prstGeom>
          <a:noFill/>
          <a:ln w="12700" cap="rnd">
            <a:solidFill>
              <a:srgbClr val="7F7F7F"/>
            </a:solidFill>
            <a:round/>
            <a:headEnd/>
            <a:tailEnd/>
          </a:ln>
        </p:spPr>
        <p:txBody>
          <a:bodyPr wrap="none" lIns="91427" tIns="45713" rIns="91427" bIns="45713" anchor="ctr"/>
          <a:lstStyle/>
          <a:p>
            <a:pPr>
              <a:defRPr/>
            </a:pPr>
            <a:endParaRPr lang="en-US" kern="0" dirty="0">
              <a:solidFill>
                <a:sysClr val="windowText" lastClr="000000"/>
              </a:solidFill>
              <a:latin typeface="Calibri" panose="020F0502020204030204" pitchFamily="34" charset="0"/>
            </a:endParaRPr>
          </a:p>
        </p:txBody>
      </p:sp>
      <p:sp>
        <p:nvSpPr>
          <p:cNvPr id="8" name="Rectangle 6"/>
          <p:cNvSpPr>
            <a:spLocks noChangeArrowheads="1"/>
          </p:cNvSpPr>
          <p:nvPr/>
        </p:nvSpPr>
        <p:spPr bwMode="gray">
          <a:xfrm>
            <a:off x="2713739" y="1427044"/>
            <a:ext cx="546201" cy="204671"/>
          </a:xfrm>
          <a:prstGeom prst="rect">
            <a:avLst/>
          </a:prstGeom>
          <a:solidFill>
            <a:schemeClr val="bg1"/>
          </a:solidFill>
          <a:ln w="12700" cap="rnd" algn="ctr">
            <a:noFill/>
            <a:miter lim="800000"/>
            <a:headEnd/>
            <a:tailEnd/>
          </a:ln>
        </p:spPr>
        <p:txBody>
          <a:bodyPr wrap="none" lIns="71990" tIns="0" rIns="71990" bIns="0" anchor="b" anchorCtr="1">
            <a:spAutoFit/>
          </a:bodyPr>
          <a:lstStyle/>
          <a:p>
            <a:pPr algn="ctr">
              <a:lnSpc>
                <a:spcPct val="95000"/>
              </a:lnSpc>
            </a:pPr>
            <a:r>
              <a:rPr lang="en-US" sz="1400" b="1" kern="0" dirty="0">
                <a:solidFill>
                  <a:srgbClr val="000000"/>
                </a:solidFill>
                <a:latin typeface="Calibri" panose="020F0502020204030204" pitchFamily="34" charset="0"/>
                <a:cs typeface="Arial" pitchFamily="34" charset="0"/>
              </a:rPr>
              <a:t>Roles</a:t>
            </a:r>
          </a:p>
        </p:txBody>
      </p:sp>
      <p:sp>
        <p:nvSpPr>
          <p:cNvPr id="13" name="Isosceles Triangle 12"/>
          <p:cNvSpPr/>
          <p:nvPr/>
        </p:nvSpPr>
        <p:spPr bwMode="auto">
          <a:xfrm rot="5400000">
            <a:off x="4015121" y="2174370"/>
            <a:ext cx="610794" cy="152400"/>
          </a:xfrm>
          <a:prstGeom prst="triangle">
            <a:avLst/>
          </a:prstGeom>
          <a:solidFill>
            <a:srgbClr val="7F7F7F"/>
          </a:solidFill>
          <a:ln w="12700" cap="flat" cmpd="sng" algn="ctr">
            <a:noFill/>
            <a:prstDash val="solid"/>
            <a:round/>
            <a:headEnd type="none" w="med" len="med"/>
            <a:tailEnd type="none" w="med" len="med"/>
          </a:ln>
          <a:effectLst/>
        </p:spPr>
        <p:txBody>
          <a:bodyPr vert="horz" wrap="square" lIns="73141" tIns="73141" rIns="73141" bIns="73141" numCol="1" rtlCol="0" anchor="ctr" anchorCtr="1" compatLnSpc="1">
            <a:prstTxWarp prst="textNoShape">
              <a:avLst/>
            </a:prstTxWarp>
          </a:bodyPr>
          <a:lstStyle/>
          <a:p>
            <a:pPr algn="ctr" eaLnBrk="0" hangingPunct="0">
              <a:lnSpc>
                <a:spcPct val="106000"/>
              </a:lnSpc>
            </a:pPr>
            <a:endParaRPr lang="en-US" b="1" kern="0" dirty="0">
              <a:solidFill>
                <a:srgbClr val="000000"/>
              </a:solidFill>
              <a:latin typeface="Calibri" panose="020F0502020204030204" pitchFamily="34" charset="0"/>
              <a:cs typeface="Arial" pitchFamily="34" charset="0"/>
            </a:endParaRPr>
          </a:p>
        </p:txBody>
      </p:sp>
      <p:sp>
        <p:nvSpPr>
          <p:cNvPr id="14" name="Rectangle 13"/>
          <p:cNvSpPr/>
          <p:nvPr/>
        </p:nvSpPr>
        <p:spPr bwMode="gray">
          <a:xfrm>
            <a:off x="1961906" y="1885578"/>
            <a:ext cx="2012252" cy="822960"/>
          </a:xfrm>
          <a:prstGeom prst="rect">
            <a:avLst/>
          </a:prstGeom>
          <a:solidFill>
            <a:srgbClr val="00346A"/>
          </a:solidFill>
          <a:ln w="12700" cap="rnd" algn="ctr">
            <a:solidFill>
              <a:schemeClr val="accent1"/>
            </a:solidFill>
            <a:miter lim="800000"/>
            <a:headEnd/>
            <a:tailEnd/>
          </a:ln>
        </p:spPr>
        <p:txBody>
          <a:bodyPr lIns="45720" tIns="45713" rIns="45720" bIns="45713" rtlCol="0" anchor="ctr" anchorCtr="1"/>
          <a:lstStyle/>
          <a:p>
            <a:pPr algn="ctr" eaLnBrk="0" hangingPunct="0">
              <a:lnSpc>
                <a:spcPct val="106000"/>
              </a:lnSpc>
            </a:pPr>
            <a:r>
              <a:rPr lang="en-US" sz="1200" b="1" kern="0" dirty="0">
                <a:solidFill>
                  <a:schemeClr val="bg1"/>
                </a:solidFill>
                <a:latin typeface="Georgia" panose="02040502050405020303" pitchFamily="18" charset="0"/>
                <a:cs typeface="Arial" pitchFamily="34" charset="0"/>
              </a:rPr>
              <a:t>System Owner /Tester </a:t>
            </a:r>
          </a:p>
        </p:txBody>
      </p:sp>
      <p:sp>
        <p:nvSpPr>
          <p:cNvPr id="19" name="Rectangle 18"/>
          <p:cNvSpPr/>
          <p:nvPr/>
        </p:nvSpPr>
        <p:spPr bwMode="gray">
          <a:xfrm>
            <a:off x="4554280" y="1798492"/>
            <a:ext cx="5760720" cy="1081203"/>
          </a:xfrm>
          <a:prstGeom prst="rect">
            <a:avLst/>
          </a:prstGeom>
          <a:noFill/>
          <a:ln w="12700" cap="rnd" algn="ctr">
            <a:solidFill>
              <a:schemeClr val="accent1"/>
            </a:solidFill>
            <a:miter lim="800000"/>
            <a:headEnd/>
            <a:tailEnd/>
          </a:ln>
        </p:spPr>
        <p:txBody>
          <a:bodyPr lIns="182854" tIns="45713" rIns="91427" bIns="45713" rtlCol="0" anchor="ctr" anchorCtr="0"/>
          <a:lstStyle/>
          <a:p>
            <a:pPr marL="171450" indent="-171450" eaLnBrk="0" hangingPunct="0">
              <a:buClr>
                <a:srgbClr val="0070C0"/>
              </a:buClr>
              <a:buFont typeface="Wingdings" panose="05000000000000000000" pitchFamily="2" charset="2"/>
              <a:buChar char="§"/>
            </a:pPr>
            <a:r>
              <a:rPr lang="en-US" sz="1200" kern="0" dirty="0">
                <a:solidFill>
                  <a:sysClr val="windowText" lastClr="000000"/>
                </a:solidFill>
                <a:latin typeface="Calibri" panose="020F0502020204030204" pitchFamily="34" charset="0"/>
                <a:cs typeface="Arial" pitchFamily="34" charset="0"/>
              </a:rPr>
              <a:t>Execute test cases</a:t>
            </a:r>
          </a:p>
          <a:p>
            <a:pPr marL="171450" indent="-171450" eaLnBrk="0" hangingPunct="0">
              <a:buClr>
                <a:srgbClr val="0070C0"/>
              </a:buClr>
              <a:buFont typeface="Wingdings" panose="05000000000000000000" pitchFamily="2" charset="2"/>
              <a:buChar char="§"/>
            </a:pPr>
            <a:r>
              <a:rPr lang="en-US" sz="1200" kern="0" dirty="0">
                <a:solidFill>
                  <a:sysClr val="windowText" lastClr="000000"/>
                </a:solidFill>
                <a:latin typeface="Calibri" panose="020F0502020204030204" pitchFamily="34" charset="0"/>
                <a:cs typeface="Arial" pitchFamily="34" charset="0"/>
              </a:rPr>
              <a:t>Raise issues and document defects found during testing</a:t>
            </a:r>
          </a:p>
          <a:p>
            <a:pPr marL="171450" indent="-171450" eaLnBrk="0" hangingPunct="0">
              <a:buClr>
                <a:srgbClr val="0070C0"/>
              </a:buClr>
              <a:buFont typeface="Wingdings" panose="05000000000000000000" pitchFamily="2" charset="2"/>
              <a:buChar char="§"/>
            </a:pPr>
            <a:r>
              <a:rPr lang="en-US" sz="1200" kern="0" dirty="0">
                <a:solidFill>
                  <a:srgbClr val="000000"/>
                </a:solidFill>
                <a:latin typeface="Calibri" panose="020F0502020204030204" pitchFamily="34" charset="0"/>
                <a:cs typeface="Arial" pitchFamily="34" charset="0"/>
              </a:rPr>
              <a:t>Communicate upstream and downstream defect consequences</a:t>
            </a:r>
          </a:p>
          <a:p>
            <a:pPr marL="171450" indent="-171450" eaLnBrk="0" hangingPunct="0">
              <a:buClr>
                <a:srgbClr val="0070C0"/>
              </a:buClr>
              <a:buFont typeface="Wingdings" panose="05000000000000000000" pitchFamily="2" charset="2"/>
              <a:buChar char="§"/>
            </a:pPr>
            <a:r>
              <a:rPr lang="en-US" sz="1200" kern="0" dirty="0">
                <a:solidFill>
                  <a:srgbClr val="000000"/>
                </a:solidFill>
                <a:latin typeface="Calibri" panose="020F0502020204030204" pitchFamily="34" charset="0"/>
                <a:cs typeface="Arial" pitchFamily="34" charset="0"/>
              </a:rPr>
              <a:t>Proactively participate in defect triage meetings and track defect status</a:t>
            </a:r>
          </a:p>
          <a:p>
            <a:pPr marL="171450" indent="-171450" eaLnBrk="0" hangingPunct="0">
              <a:buClr>
                <a:srgbClr val="0070C0"/>
              </a:buClr>
              <a:buFont typeface="Wingdings" panose="05000000000000000000" pitchFamily="2" charset="2"/>
              <a:buChar char="§"/>
            </a:pPr>
            <a:r>
              <a:rPr lang="en-US" sz="1200" kern="0" dirty="0">
                <a:solidFill>
                  <a:srgbClr val="000000"/>
                </a:solidFill>
                <a:latin typeface="Calibri" panose="020F0502020204030204" pitchFamily="34" charset="0"/>
                <a:cs typeface="Arial" pitchFamily="34" charset="0"/>
              </a:rPr>
              <a:t>Certify System Remediated</a:t>
            </a:r>
          </a:p>
        </p:txBody>
      </p:sp>
      <p:sp>
        <p:nvSpPr>
          <p:cNvPr id="24" name="Rectangle 21"/>
          <p:cNvSpPr>
            <a:spLocks noChangeArrowheads="1"/>
          </p:cNvSpPr>
          <p:nvPr/>
        </p:nvSpPr>
        <p:spPr bwMode="auto">
          <a:xfrm>
            <a:off x="1930400" y="920901"/>
            <a:ext cx="8331200" cy="396875"/>
          </a:xfrm>
          <a:prstGeom prst="rect">
            <a:avLst/>
          </a:prstGeom>
          <a:noFill/>
          <a:ln w="9525" algn="ctr">
            <a:noFill/>
            <a:miter lim="800000"/>
            <a:headEnd/>
            <a:tailEnd/>
          </a:ln>
        </p:spPr>
        <p:txBody>
          <a:bodyPr lIns="0" tIns="0" rIns="0" bIns="0"/>
          <a:lstStyle/>
          <a:p>
            <a:pPr algn="ctr">
              <a:buClr>
                <a:srgbClr val="000000"/>
              </a:buClr>
              <a:buSzPct val="80000"/>
            </a:pPr>
            <a:r>
              <a:rPr lang="en-US" sz="1200" b="1" i="1" kern="0" dirty="0">
                <a:solidFill>
                  <a:srgbClr val="000000"/>
                </a:solidFill>
                <a:latin typeface="Calibri" panose="020F0502020204030204" pitchFamily="34" charset="0"/>
                <a:cs typeface="Arial" pitchFamily="34" charset="0"/>
              </a:rPr>
              <a:t>Stakeholders involved in the defect management process should be aware of their respective roles and responsibilities, as indicated below, to ensure that key activities within the defect management process are accounted for.</a:t>
            </a:r>
          </a:p>
        </p:txBody>
      </p:sp>
      <p:grpSp>
        <p:nvGrpSpPr>
          <p:cNvPr id="9" name="Group 8"/>
          <p:cNvGrpSpPr/>
          <p:nvPr/>
        </p:nvGrpSpPr>
        <p:grpSpPr>
          <a:xfrm>
            <a:off x="1961906" y="3004432"/>
            <a:ext cx="8366511" cy="914400"/>
            <a:chOff x="423832" y="2956316"/>
            <a:chExt cx="8366511" cy="914400"/>
          </a:xfrm>
        </p:grpSpPr>
        <p:sp>
          <p:nvSpPr>
            <p:cNvPr id="15" name="Rectangle 14"/>
            <p:cNvSpPr/>
            <p:nvPr/>
          </p:nvSpPr>
          <p:spPr bwMode="gray">
            <a:xfrm>
              <a:off x="423832" y="3013743"/>
              <a:ext cx="2012252" cy="822961"/>
            </a:xfrm>
            <a:prstGeom prst="rect">
              <a:avLst/>
            </a:prstGeom>
            <a:solidFill>
              <a:srgbClr val="00346A"/>
            </a:solidFill>
            <a:ln w="12700" cap="rnd" algn="ctr">
              <a:solidFill>
                <a:schemeClr val="accent1"/>
              </a:solidFill>
              <a:miter lim="800000"/>
              <a:headEnd/>
              <a:tailEnd/>
            </a:ln>
          </p:spPr>
          <p:txBody>
            <a:bodyPr lIns="45720" tIns="45713" rIns="45720" bIns="45713" rtlCol="0" anchor="ctr" anchorCtr="1"/>
            <a:lstStyle/>
            <a:p>
              <a:pPr algn="ctr" eaLnBrk="0" hangingPunct="0">
                <a:lnSpc>
                  <a:spcPct val="106000"/>
                </a:lnSpc>
              </a:pPr>
              <a:r>
                <a:rPr lang="en-US" sz="1200" b="1" kern="0" dirty="0">
                  <a:solidFill>
                    <a:schemeClr val="bg1"/>
                  </a:solidFill>
                  <a:latin typeface="Georgia" panose="02040502050405020303" pitchFamily="18" charset="0"/>
                  <a:cs typeface="Arial" pitchFamily="34" charset="0"/>
                </a:rPr>
                <a:t>Quality Assurance </a:t>
              </a:r>
            </a:p>
            <a:p>
              <a:pPr algn="ctr" eaLnBrk="0" hangingPunct="0">
                <a:lnSpc>
                  <a:spcPct val="106000"/>
                </a:lnSpc>
              </a:pPr>
              <a:r>
                <a:rPr lang="en-US" sz="1200" b="1" kern="0" dirty="0">
                  <a:solidFill>
                    <a:schemeClr val="bg1"/>
                  </a:solidFill>
                  <a:latin typeface="Georgia" panose="02040502050405020303" pitchFamily="18" charset="0"/>
                  <a:cs typeface="Arial" pitchFamily="34" charset="0"/>
                </a:rPr>
                <a:t>(QA)</a:t>
              </a:r>
            </a:p>
          </p:txBody>
        </p:sp>
        <p:sp>
          <p:nvSpPr>
            <p:cNvPr id="20" name="Rectangle 19"/>
            <p:cNvSpPr/>
            <p:nvPr/>
          </p:nvSpPr>
          <p:spPr bwMode="gray">
            <a:xfrm>
              <a:off x="3029623" y="2956316"/>
              <a:ext cx="5760720" cy="914400"/>
            </a:xfrm>
            <a:prstGeom prst="rect">
              <a:avLst/>
            </a:prstGeom>
            <a:noFill/>
            <a:ln w="12700" cap="rnd" algn="ctr">
              <a:solidFill>
                <a:schemeClr val="accent1"/>
              </a:solidFill>
              <a:miter lim="800000"/>
              <a:headEnd/>
              <a:tailEnd/>
            </a:ln>
          </p:spPr>
          <p:txBody>
            <a:bodyPr lIns="182854" tIns="45713" rIns="91427" bIns="45713" rtlCol="0" anchor="ctr" anchorCtr="0"/>
            <a:lstStyle/>
            <a:p>
              <a:pPr marL="171450" indent="-171450" eaLnBrk="0" hangingPunct="0">
                <a:buClr>
                  <a:srgbClr val="0070C0"/>
                </a:buClr>
                <a:buFont typeface="Wingdings" panose="05000000000000000000" pitchFamily="2" charset="2"/>
                <a:buChar char="§"/>
              </a:pPr>
              <a:endParaRPr lang="en-US" kern="0" dirty="0">
                <a:solidFill>
                  <a:srgbClr val="000000"/>
                </a:solidFill>
                <a:latin typeface="Calibri" panose="020F0502020204030204" pitchFamily="34" charset="0"/>
                <a:cs typeface="Arial" pitchFamily="34" charset="0"/>
              </a:endParaRPr>
            </a:p>
            <a:p>
              <a:pPr marL="171450" indent="-171450" eaLnBrk="0" hangingPunct="0">
                <a:buClr>
                  <a:srgbClr val="0070C0"/>
                </a:buClr>
                <a:buFont typeface="Wingdings" panose="05000000000000000000" pitchFamily="2" charset="2"/>
                <a:buChar char="§"/>
              </a:pPr>
              <a:r>
                <a:rPr lang="en-US" sz="1200" kern="0" dirty="0">
                  <a:solidFill>
                    <a:srgbClr val="000000"/>
                  </a:solidFill>
                  <a:latin typeface="Calibri" panose="020F0502020204030204" pitchFamily="34" charset="0"/>
                  <a:cs typeface="Arial" pitchFamily="34" charset="0"/>
                </a:rPr>
                <a:t>Review the defects logged for validity and severity</a:t>
              </a:r>
            </a:p>
            <a:p>
              <a:pPr marL="171450" indent="-171450" eaLnBrk="0" hangingPunct="0">
                <a:buClr>
                  <a:srgbClr val="0070C0"/>
                </a:buClr>
                <a:buFont typeface="Wingdings" panose="05000000000000000000" pitchFamily="2" charset="2"/>
                <a:buChar char="§"/>
              </a:pPr>
              <a:r>
                <a:rPr lang="en-US" sz="1200" kern="0" dirty="0">
                  <a:solidFill>
                    <a:srgbClr val="000000"/>
                  </a:solidFill>
                  <a:latin typeface="Calibri" panose="020F0502020204030204" pitchFamily="34" charset="0"/>
                  <a:cs typeface="Arial" pitchFamily="34" charset="0"/>
                </a:rPr>
                <a:t>Report the defect status on a daily basis to Test Lead</a:t>
              </a:r>
            </a:p>
            <a:p>
              <a:pPr marL="171450" indent="-171450" eaLnBrk="0" hangingPunct="0">
                <a:buClr>
                  <a:srgbClr val="0070C0"/>
                </a:buClr>
                <a:buFont typeface="Wingdings" panose="05000000000000000000" pitchFamily="2" charset="2"/>
                <a:buChar char="§"/>
              </a:pPr>
              <a:r>
                <a:rPr lang="en-US" sz="1200" kern="0" dirty="0">
                  <a:solidFill>
                    <a:srgbClr val="000000"/>
                  </a:solidFill>
                  <a:latin typeface="Calibri" panose="020F0502020204030204" pitchFamily="34" charset="0"/>
                  <a:cs typeface="Arial" pitchFamily="34" charset="0"/>
                </a:rPr>
                <a:t>Coordinate the execution of daily scheduled test events</a:t>
              </a:r>
            </a:p>
            <a:p>
              <a:pPr marL="171450" indent="-171450" eaLnBrk="0" hangingPunct="0">
                <a:buClr>
                  <a:srgbClr val="0070C0"/>
                </a:buClr>
                <a:buFont typeface="Wingdings" panose="05000000000000000000" pitchFamily="2" charset="2"/>
                <a:buChar char="§"/>
              </a:pPr>
              <a:r>
                <a:rPr lang="en-US" sz="1200" kern="0" dirty="0">
                  <a:solidFill>
                    <a:srgbClr val="000000"/>
                  </a:solidFill>
                  <a:latin typeface="Calibri" panose="020F0502020204030204" pitchFamily="34" charset="0"/>
                  <a:cs typeface="Arial" pitchFamily="34" charset="0"/>
                </a:rPr>
                <a:t>Coordinate defect triage meetings and monitor defect resolution progress   </a:t>
              </a:r>
            </a:p>
            <a:p>
              <a:pPr marL="171450" indent="-171450" eaLnBrk="0" hangingPunct="0">
                <a:buClr>
                  <a:srgbClr val="0070C0"/>
                </a:buClr>
                <a:buFont typeface="Wingdings" panose="05000000000000000000" pitchFamily="2" charset="2"/>
                <a:buChar char="§"/>
              </a:pPr>
              <a:endParaRPr lang="en-US" kern="0" dirty="0">
                <a:solidFill>
                  <a:srgbClr val="000000"/>
                </a:solidFill>
                <a:latin typeface="Calibri" panose="020F0502020204030204" pitchFamily="34" charset="0"/>
                <a:cs typeface="Arial" pitchFamily="34" charset="0"/>
              </a:endParaRPr>
            </a:p>
          </p:txBody>
        </p:sp>
        <p:sp>
          <p:nvSpPr>
            <p:cNvPr id="27" name="Isosceles Triangle 26"/>
            <p:cNvSpPr/>
            <p:nvPr/>
          </p:nvSpPr>
          <p:spPr bwMode="auto">
            <a:xfrm rot="5400000">
              <a:off x="2492623" y="3298491"/>
              <a:ext cx="610794" cy="152400"/>
            </a:xfrm>
            <a:prstGeom prst="triangle">
              <a:avLst/>
            </a:prstGeom>
            <a:solidFill>
              <a:srgbClr val="7F7F7F"/>
            </a:solidFill>
            <a:ln w="12700" cap="flat" cmpd="sng" algn="ctr">
              <a:noFill/>
              <a:prstDash val="solid"/>
              <a:round/>
              <a:headEnd type="none" w="med" len="med"/>
              <a:tailEnd type="none" w="med" len="med"/>
            </a:ln>
            <a:effectLst/>
          </p:spPr>
          <p:txBody>
            <a:bodyPr vert="horz" wrap="square" lIns="73141" tIns="73141" rIns="73141" bIns="73141" numCol="1" rtlCol="0" anchor="ctr" anchorCtr="1" compatLnSpc="1">
              <a:prstTxWarp prst="textNoShape">
                <a:avLst/>
              </a:prstTxWarp>
            </a:bodyPr>
            <a:lstStyle/>
            <a:p>
              <a:pPr algn="ctr" eaLnBrk="0" hangingPunct="0">
                <a:lnSpc>
                  <a:spcPct val="106000"/>
                </a:lnSpc>
              </a:pPr>
              <a:endParaRPr lang="en-US" b="1" kern="0" dirty="0">
                <a:solidFill>
                  <a:srgbClr val="000000"/>
                </a:solidFill>
                <a:latin typeface="Calibri" panose="020F0502020204030204" pitchFamily="34" charset="0"/>
                <a:cs typeface="Arial" pitchFamily="34" charset="0"/>
              </a:endParaRPr>
            </a:p>
          </p:txBody>
        </p:sp>
      </p:grpSp>
      <p:grpSp>
        <p:nvGrpSpPr>
          <p:cNvPr id="10" name="Group 9"/>
          <p:cNvGrpSpPr/>
          <p:nvPr/>
        </p:nvGrpSpPr>
        <p:grpSpPr>
          <a:xfrm>
            <a:off x="1961906" y="4188886"/>
            <a:ext cx="8352442" cy="1037235"/>
            <a:chOff x="437906" y="4159858"/>
            <a:chExt cx="8352442" cy="1037235"/>
          </a:xfrm>
        </p:grpSpPr>
        <p:sp>
          <p:nvSpPr>
            <p:cNvPr id="16" name="Rectangle 15"/>
            <p:cNvSpPr/>
            <p:nvPr/>
          </p:nvSpPr>
          <p:spPr bwMode="gray">
            <a:xfrm>
              <a:off x="437906" y="4301563"/>
              <a:ext cx="2012252" cy="822960"/>
            </a:xfrm>
            <a:prstGeom prst="rect">
              <a:avLst/>
            </a:prstGeom>
            <a:solidFill>
              <a:srgbClr val="00346A"/>
            </a:solidFill>
            <a:ln w="12700" cap="rnd" algn="ctr">
              <a:solidFill>
                <a:schemeClr val="accent1"/>
              </a:solidFill>
              <a:miter lim="800000"/>
              <a:headEnd/>
              <a:tailEnd/>
            </a:ln>
          </p:spPr>
          <p:txBody>
            <a:bodyPr lIns="45720" tIns="45713" rIns="45720" bIns="45713" rtlCol="0" anchor="ctr" anchorCtr="1"/>
            <a:lstStyle/>
            <a:p>
              <a:pPr algn="ctr" eaLnBrk="0" hangingPunct="0">
                <a:lnSpc>
                  <a:spcPct val="106000"/>
                </a:lnSpc>
              </a:pPr>
              <a:r>
                <a:rPr lang="en-US" sz="1200" b="1" kern="0" dirty="0">
                  <a:solidFill>
                    <a:schemeClr val="bg1"/>
                  </a:solidFill>
                  <a:latin typeface="Georgia" panose="02040502050405020303" pitchFamily="18" charset="0"/>
                  <a:cs typeface="Arial" pitchFamily="34" charset="0"/>
                </a:rPr>
                <a:t>Impacted Systems Remediation Point of Contact  (ISR POC)</a:t>
              </a:r>
            </a:p>
          </p:txBody>
        </p:sp>
        <p:sp>
          <p:nvSpPr>
            <p:cNvPr id="21" name="Rectangle 20"/>
            <p:cNvSpPr/>
            <p:nvPr/>
          </p:nvSpPr>
          <p:spPr bwMode="gray">
            <a:xfrm>
              <a:off x="3029628" y="4159858"/>
              <a:ext cx="5760720" cy="1037235"/>
            </a:xfrm>
            <a:prstGeom prst="rect">
              <a:avLst/>
            </a:prstGeom>
            <a:noFill/>
            <a:ln w="12700" cap="rnd" algn="ctr">
              <a:solidFill>
                <a:schemeClr val="accent1"/>
              </a:solidFill>
              <a:miter lim="800000"/>
              <a:headEnd/>
              <a:tailEnd/>
            </a:ln>
          </p:spPr>
          <p:txBody>
            <a:bodyPr lIns="182854" tIns="45713" rIns="91427" bIns="45713" rtlCol="0" anchor="ctr" anchorCtr="0"/>
            <a:lstStyle/>
            <a:p>
              <a:pPr marL="171450" indent="-171450" eaLnBrk="0" hangingPunct="0">
                <a:buClr>
                  <a:srgbClr val="0070C0"/>
                </a:buClr>
                <a:buFont typeface="Wingdings" panose="05000000000000000000" pitchFamily="2" charset="2"/>
                <a:buChar char="§"/>
              </a:pPr>
              <a:r>
                <a:rPr lang="en-US" sz="1200" kern="0" dirty="0">
                  <a:solidFill>
                    <a:sysClr val="windowText" lastClr="000000"/>
                  </a:solidFill>
                  <a:latin typeface="Calibri" panose="020F0502020204030204" pitchFamily="34" charset="0"/>
                  <a:cs typeface="Arial" pitchFamily="34" charset="0"/>
                </a:rPr>
                <a:t>Support System Owner Testers with defining and documenting defects</a:t>
              </a:r>
            </a:p>
            <a:p>
              <a:pPr marL="171450" indent="-171450" eaLnBrk="0" hangingPunct="0">
                <a:buClr>
                  <a:srgbClr val="0070C0"/>
                </a:buClr>
                <a:buFont typeface="Wingdings" panose="05000000000000000000" pitchFamily="2" charset="2"/>
                <a:buChar char="§"/>
              </a:pPr>
              <a:r>
                <a:rPr lang="en-US" sz="1200" kern="0" dirty="0">
                  <a:solidFill>
                    <a:srgbClr val="000000"/>
                  </a:solidFill>
                  <a:latin typeface="Calibri" panose="020F0502020204030204" pitchFamily="34" charset="0"/>
                  <a:cs typeface="Arial" pitchFamily="34" charset="0"/>
                </a:rPr>
                <a:t>Responsible for overseeing defect fix progress among Test team, Technical team, and Functional team</a:t>
              </a:r>
            </a:p>
            <a:p>
              <a:pPr marL="171450" indent="-171450" eaLnBrk="0" hangingPunct="0">
                <a:buClr>
                  <a:srgbClr val="0070C0"/>
                </a:buClr>
                <a:buFont typeface="Wingdings" panose="05000000000000000000" pitchFamily="2" charset="2"/>
                <a:buChar char="§"/>
              </a:pPr>
              <a:r>
                <a:rPr lang="en-US" sz="1200" kern="0" dirty="0">
                  <a:solidFill>
                    <a:srgbClr val="000000"/>
                  </a:solidFill>
                  <a:latin typeface="Calibri" panose="020F0502020204030204" pitchFamily="34" charset="0"/>
                  <a:cs typeface="Arial" pitchFamily="34" charset="0"/>
                </a:rPr>
                <a:t>Manage ALM test execution and defect status for respective ISR system</a:t>
              </a:r>
            </a:p>
            <a:p>
              <a:pPr marL="171450" indent="-171450" eaLnBrk="0" hangingPunct="0">
                <a:buClr>
                  <a:srgbClr val="0070C0"/>
                </a:buClr>
                <a:buFont typeface="Wingdings" panose="05000000000000000000" pitchFamily="2" charset="2"/>
                <a:buChar char="§"/>
              </a:pPr>
              <a:r>
                <a:rPr lang="en-US" sz="1200" kern="0" dirty="0">
                  <a:solidFill>
                    <a:sysClr val="windowText" lastClr="000000"/>
                  </a:solidFill>
                  <a:latin typeface="Calibri" panose="020F0502020204030204" pitchFamily="34" charset="0"/>
                  <a:cs typeface="Arial" pitchFamily="34" charset="0"/>
                </a:rPr>
                <a:t>Proactively participate in defect triage meetings and tracking defect status</a:t>
              </a:r>
            </a:p>
          </p:txBody>
        </p:sp>
        <p:sp>
          <p:nvSpPr>
            <p:cNvPr id="28" name="Isosceles Triangle 27"/>
            <p:cNvSpPr/>
            <p:nvPr/>
          </p:nvSpPr>
          <p:spPr bwMode="auto">
            <a:xfrm rot="5400000">
              <a:off x="2491121" y="4582266"/>
              <a:ext cx="610794" cy="152400"/>
            </a:xfrm>
            <a:prstGeom prst="triangle">
              <a:avLst/>
            </a:prstGeom>
            <a:solidFill>
              <a:srgbClr val="7F7F7F"/>
            </a:solidFill>
            <a:ln w="12700" cap="flat" cmpd="sng" algn="ctr">
              <a:noFill/>
              <a:prstDash val="solid"/>
              <a:round/>
              <a:headEnd type="none" w="med" len="med"/>
              <a:tailEnd type="none" w="med" len="med"/>
            </a:ln>
            <a:effectLst/>
          </p:spPr>
          <p:txBody>
            <a:bodyPr vert="horz" wrap="square" lIns="73141" tIns="73141" rIns="73141" bIns="73141" numCol="1" rtlCol="0" anchor="ctr" anchorCtr="1" compatLnSpc="1">
              <a:prstTxWarp prst="textNoShape">
                <a:avLst/>
              </a:prstTxWarp>
            </a:bodyPr>
            <a:lstStyle/>
            <a:p>
              <a:pPr algn="ctr" eaLnBrk="0" hangingPunct="0">
                <a:lnSpc>
                  <a:spcPct val="106000"/>
                </a:lnSpc>
              </a:pPr>
              <a:endParaRPr lang="en-US" b="1" kern="0" dirty="0">
                <a:solidFill>
                  <a:srgbClr val="000000"/>
                </a:solidFill>
                <a:latin typeface="Calibri" panose="020F0502020204030204" pitchFamily="34" charset="0"/>
                <a:cs typeface="Arial" pitchFamily="34" charset="0"/>
              </a:endParaRPr>
            </a:p>
          </p:txBody>
        </p:sp>
      </p:grpSp>
      <p:grpSp>
        <p:nvGrpSpPr>
          <p:cNvPr id="17" name="Group 16"/>
          <p:cNvGrpSpPr/>
          <p:nvPr/>
        </p:nvGrpSpPr>
        <p:grpSpPr>
          <a:xfrm>
            <a:off x="1961906" y="5624654"/>
            <a:ext cx="8352442" cy="914400"/>
            <a:chOff x="437906" y="5363402"/>
            <a:chExt cx="8352442" cy="914400"/>
          </a:xfrm>
        </p:grpSpPr>
        <p:sp>
          <p:nvSpPr>
            <p:cNvPr id="33" name="Rectangle 32"/>
            <p:cNvSpPr/>
            <p:nvPr/>
          </p:nvSpPr>
          <p:spPr bwMode="gray">
            <a:xfrm>
              <a:off x="437906" y="5400700"/>
              <a:ext cx="2012252" cy="822960"/>
            </a:xfrm>
            <a:prstGeom prst="rect">
              <a:avLst/>
            </a:prstGeom>
            <a:solidFill>
              <a:srgbClr val="00346A"/>
            </a:solidFill>
            <a:ln w="12700" cap="rnd" algn="ctr">
              <a:solidFill>
                <a:schemeClr val="accent1"/>
              </a:solidFill>
              <a:miter lim="800000"/>
              <a:headEnd/>
              <a:tailEnd/>
            </a:ln>
          </p:spPr>
          <p:txBody>
            <a:bodyPr lIns="45720" tIns="45713" rIns="45720" bIns="45713" rtlCol="0" anchor="ctr" anchorCtr="1"/>
            <a:lstStyle/>
            <a:p>
              <a:pPr algn="ctr" eaLnBrk="0" hangingPunct="0">
                <a:lnSpc>
                  <a:spcPct val="106000"/>
                </a:lnSpc>
              </a:pPr>
              <a:r>
                <a:rPr lang="en-US" sz="1200" b="1" kern="0" dirty="0">
                  <a:solidFill>
                    <a:schemeClr val="bg1"/>
                  </a:solidFill>
                  <a:latin typeface="Georgia" panose="02040502050405020303" pitchFamily="18" charset="0"/>
                  <a:cs typeface="Arial" pitchFamily="34" charset="0"/>
                </a:rPr>
                <a:t>Technical / Functional Support Teams</a:t>
              </a:r>
            </a:p>
          </p:txBody>
        </p:sp>
        <p:sp>
          <p:nvSpPr>
            <p:cNvPr id="34" name="Rectangle 33"/>
            <p:cNvSpPr/>
            <p:nvPr/>
          </p:nvSpPr>
          <p:spPr bwMode="gray">
            <a:xfrm>
              <a:off x="3029628" y="5363402"/>
              <a:ext cx="5760720" cy="914400"/>
            </a:xfrm>
            <a:prstGeom prst="rect">
              <a:avLst/>
            </a:prstGeom>
            <a:noFill/>
            <a:ln w="12700" cap="rnd" algn="ctr">
              <a:solidFill>
                <a:schemeClr val="accent1"/>
              </a:solidFill>
              <a:miter lim="800000"/>
              <a:headEnd/>
              <a:tailEnd/>
            </a:ln>
          </p:spPr>
          <p:txBody>
            <a:bodyPr lIns="182854" tIns="45713" rIns="91427" bIns="45713" rtlCol="0" anchor="ctr" anchorCtr="0"/>
            <a:lstStyle/>
            <a:p>
              <a:pPr marL="171450" indent="-171450" eaLnBrk="0" hangingPunct="0">
                <a:buClr>
                  <a:srgbClr val="0070C0"/>
                </a:buClr>
                <a:buFont typeface="Wingdings" panose="05000000000000000000" pitchFamily="2" charset="2"/>
                <a:buChar char="§"/>
              </a:pPr>
              <a:r>
                <a:rPr lang="en-US" sz="1200" kern="0" dirty="0">
                  <a:solidFill>
                    <a:sysClr val="windowText" lastClr="000000"/>
                  </a:solidFill>
                  <a:latin typeface="Calibri" panose="020F0502020204030204" pitchFamily="34" charset="0"/>
                  <a:cs typeface="Arial" pitchFamily="34" charset="0"/>
                </a:rPr>
                <a:t>Support execution and validation of test scenarios</a:t>
              </a:r>
            </a:p>
            <a:p>
              <a:pPr marL="171450" indent="-171450" eaLnBrk="0" hangingPunct="0">
                <a:buClr>
                  <a:srgbClr val="0070C0"/>
                </a:buClr>
                <a:buFont typeface="Wingdings" panose="05000000000000000000" pitchFamily="2" charset="2"/>
                <a:buChar char="§"/>
              </a:pPr>
              <a:r>
                <a:rPr lang="en-US" sz="1200" kern="0" dirty="0">
                  <a:solidFill>
                    <a:sysClr val="windowText" lastClr="000000"/>
                  </a:solidFill>
                  <a:latin typeface="Calibri" panose="020F0502020204030204" pitchFamily="34" charset="0"/>
                  <a:cs typeface="Arial" pitchFamily="34" charset="0"/>
                </a:rPr>
                <a:t>Review, fix, and/or reject defects</a:t>
              </a:r>
            </a:p>
            <a:p>
              <a:pPr marL="171450" indent="-171450" eaLnBrk="0" hangingPunct="0">
                <a:buClr>
                  <a:srgbClr val="0070C0"/>
                </a:buClr>
                <a:buFont typeface="Wingdings" panose="05000000000000000000" pitchFamily="2" charset="2"/>
                <a:buChar char="§"/>
              </a:pPr>
              <a:r>
                <a:rPr lang="en-US" sz="1200" kern="0" dirty="0">
                  <a:solidFill>
                    <a:sysClr val="windowText" lastClr="000000"/>
                  </a:solidFill>
                  <a:latin typeface="Calibri" panose="020F0502020204030204" pitchFamily="34" charset="0"/>
                  <a:cs typeface="Arial" pitchFamily="34" charset="0"/>
                </a:rPr>
                <a:t>Proactively participate in defect triage meetings and tracking defect status</a:t>
              </a:r>
            </a:p>
          </p:txBody>
        </p:sp>
        <p:sp>
          <p:nvSpPr>
            <p:cNvPr id="30" name="Isosceles Triangle 29"/>
            <p:cNvSpPr/>
            <p:nvPr/>
          </p:nvSpPr>
          <p:spPr bwMode="auto">
            <a:xfrm rot="5400000">
              <a:off x="2491121" y="5677360"/>
              <a:ext cx="610794" cy="152400"/>
            </a:xfrm>
            <a:prstGeom prst="triangle">
              <a:avLst/>
            </a:prstGeom>
            <a:solidFill>
              <a:srgbClr val="7F7F7F"/>
            </a:solidFill>
            <a:ln w="12700" cap="flat" cmpd="sng" algn="ctr">
              <a:noFill/>
              <a:prstDash val="solid"/>
              <a:round/>
              <a:headEnd type="none" w="med" len="med"/>
              <a:tailEnd type="none" w="med" len="med"/>
            </a:ln>
            <a:effectLst/>
          </p:spPr>
          <p:txBody>
            <a:bodyPr vert="horz" wrap="square" lIns="73141" tIns="73141" rIns="73141" bIns="73141" numCol="1" rtlCol="0" anchor="ctr" anchorCtr="1" compatLnSpc="1">
              <a:prstTxWarp prst="textNoShape">
                <a:avLst/>
              </a:prstTxWarp>
            </a:bodyPr>
            <a:lstStyle/>
            <a:p>
              <a:pPr algn="ctr" eaLnBrk="0" hangingPunct="0">
                <a:lnSpc>
                  <a:spcPct val="106000"/>
                </a:lnSpc>
              </a:pPr>
              <a:endParaRPr lang="en-US" b="1" kern="0" dirty="0">
                <a:solidFill>
                  <a:srgbClr val="000000"/>
                </a:solidFill>
                <a:latin typeface="Calibri" panose="020F0502020204030204" pitchFamily="34" charset="0"/>
                <a:cs typeface="Arial" pitchFamily="34" charset="0"/>
              </a:endParaRPr>
            </a:p>
          </p:txBody>
        </p:sp>
      </p:grpSp>
    </p:spTree>
    <p:extLst>
      <p:ext uri="{BB962C8B-B14F-4D97-AF65-F5344CB8AC3E}">
        <p14:creationId xmlns:p14="http://schemas.microsoft.com/office/powerpoint/2010/main" val="21478607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12134" y="133062"/>
            <a:ext cx="8345487" cy="456728"/>
          </a:xfrm>
        </p:spPr>
        <p:txBody>
          <a:bodyPr/>
          <a:lstStyle/>
          <a:p>
            <a:r>
              <a:rPr lang="en-US" dirty="0"/>
              <a:t>ISR Test Roles &amp; Responsibilities - Flow</a:t>
            </a:r>
            <a:endParaRPr lang="en-US" dirty="0">
              <a:solidFill>
                <a:srgbClr val="FF0000"/>
              </a:solidFill>
            </a:endParaRPr>
          </a:p>
        </p:txBody>
      </p:sp>
      <p:sp>
        <p:nvSpPr>
          <p:cNvPr id="5" name="Text Placeholder 4"/>
          <p:cNvSpPr>
            <a:spLocks noGrp="1"/>
          </p:cNvSpPr>
          <p:nvPr>
            <p:ph type="body" sz="quarter" idx="10"/>
          </p:nvPr>
        </p:nvSpPr>
        <p:spPr>
          <a:xfrm>
            <a:off x="155034" y="6121831"/>
            <a:ext cx="11732166" cy="615857"/>
          </a:xfrm>
        </p:spPr>
        <p:txBody>
          <a:bodyPr/>
          <a:lstStyle/>
          <a:p>
            <a:r>
              <a:rPr lang="en-US" dirty="0">
                <a:solidFill>
                  <a:srgbClr val="000000"/>
                </a:solidFill>
                <a:latin typeface="Calibri" panose="020F0502020204030204" pitchFamily="34" charset="0"/>
              </a:rPr>
              <a:t>      Collaboration among the different parties will enable a fully integrated testing environment that will mimic the real world use of each impacted system.</a:t>
            </a:r>
          </a:p>
        </p:txBody>
      </p:sp>
      <p:graphicFrame>
        <p:nvGraphicFramePr>
          <p:cNvPr id="6" name="Table 5"/>
          <p:cNvGraphicFramePr>
            <a:graphicFrameLocks noGrp="1"/>
          </p:cNvGraphicFramePr>
          <p:nvPr>
            <p:extLst>
              <p:ext uri="{D42A27DB-BD31-4B8C-83A1-F6EECF244321}">
                <p14:modId xmlns:p14="http://schemas.microsoft.com/office/powerpoint/2010/main" val="1714993838"/>
              </p:ext>
            </p:extLst>
          </p:nvPr>
        </p:nvGraphicFramePr>
        <p:xfrm>
          <a:off x="2118361" y="1241553"/>
          <a:ext cx="7900415" cy="4389120"/>
        </p:xfrm>
        <a:graphic>
          <a:graphicData uri="http://schemas.openxmlformats.org/drawingml/2006/table">
            <a:tbl>
              <a:tblPr firstRow="1" bandRow="1">
                <a:tableStyleId>{0E3FDE45-AF77-4B5C-9715-49D594BDF05E}</a:tableStyleId>
              </a:tblPr>
              <a:tblGrid>
                <a:gridCol w="457200">
                  <a:extLst>
                    <a:ext uri="{9D8B030D-6E8A-4147-A177-3AD203B41FA5}">
                      <a16:colId xmlns:a16="http://schemas.microsoft.com/office/drawing/2014/main" val="20000"/>
                    </a:ext>
                  </a:extLst>
                </a:gridCol>
                <a:gridCol w="1837944">
                  <a:extLst>
                    <a:ext uri="{9D8B030D-6E8A-4147-A177-3AD203B41FA5}">
                      <a16:colId xmlns:a16="http://schemas.microsoft.com/office/drawing/2014/main" val="20001"/>
                    </a:ext>
                  </a:extLst>
                </a:gridCol>
                <a:gridCol w="2445105">
                  <a:extLst>
                    <a:ext uri="{9D8B030D-6E8A-4147-A177-3AD203B41FA5}">
                      <a16:colId xmlns:a16="http://schemas.microsoft.com/office/drawing/2014/main" val="20002"/>
                    </a:ext>
                  </a:extLst>
                </a:gridCol>
                <a:gridCol w="1580083">
                  <a:extLst>
                    <a:ext uri="{9D8B030D-6E8A-4147-A177-3AD203B41FA5}">
                      <a16:colId xmlns:a16="http://schemas.microsoft.com/office/drawing/2014/main" val="20003"/>
                    </a:ext>
                  </a:extLst>
                </a:gridCol>
                <a:gridCol w="1580083">
                  <a:extLst>
                    <a:ext uri="{9D8B030D-6E8A-4147-A177-3AD203B41FA5}">
                      <a16:colId xmlns:a16="http://schemas.microsoft.com/office/drawing/2014/main" val="20004"/>
                    </a:ext>
                  </a:extLst>
                </a:gridCol>
              </a:tblGrid>
              <a:tr h="701459">
                <a:tc>
                  <a:txBody>
                    <a:bodyPr/>
                    <a:lstStyle/>
                    <a:p>
                      <a:pPr algn="ctr"/>
                      <a:endParaRPr lang="en-US" sz="1400" b="1" dirty="0">
                        <a:solidFill>
                          <a:schemeClr val="bg1"/>
                        </a:solidFill>
                        <a:latin typeface="Calibri" panose="020F0502020204030204" pitchFamily="34" charset="0"/>
                      </a:endParaRPr>
                    </a:p>
                  </a:txBody>
                  <a:tcPr>
                    <a:solidFill>
                      <a:schemeClr val="bg1">
                        <a:lumMod val="85000"/>
                      </a:schemeClr>
                    </a:solidFill>
                  </a:tcPr>
                </a:tc>
                <a:tc>
                  <a:txBody>
                    <a:bodyPr/>
                    <a:lstStyle/>
                    <a:p>
                      <a:pPr algn="ctr"/>
                      <a:r>
                        <a:rPr lang="en-US" sz="1400" b="1" dirty="0">
                          <a:solidFill>
                            <a:schemeClr val="bg1"/>
                          </a:solidFill>
                          <a:latin typeface="Calibri" panose="020F0502020204030204" pitchFamily="34" charset="0"/>
                        </a:rPr>
                        <a:t>ISR POC</a:t>
                      </a:r>
                    </a:p>
                  </a:txBody>
                  <a:tcPr>
                    <a:solidFill>
                      <a:srgbClr val="FFC000"/>
                    </a:solidFill>
                  </a:tcPr>
                </a:tc>
                <a:tc>
                  <a:txBody>
                    <a:bodyPr/>
                    <a:lstStyle/>
                    <a:p>
                      <a:pPr algn="ctr"/>
                      <a:r>
                        <a:rPr lang="en-US" sz="1400" b="1" dirty="0">
                          <a:solidFill>
                            <a:schemeClr val="bg1"/>
                          </a:solidFill>
                          <a:latin typeface="Calibri" panose="020F0502020204030204" pitchFamily="34" charset="0"/>
                        </a:rPr>
                        <a:t>System</a:t>
                      </a:r>
                      <a:r>
                        <a:rPr lang="en-US" sz="1400" b="1" baseline="0" dirty="0">
                          <a:solidFill>
                            <a:schemeClr val="bg1"/>
                          </a:solidFill>
                          <a:latin typeface="Calibri" panose="020F0502020204030204" pitchFamily="34" charset="0"/>
                        </a:rPr>
                        <a:t> Owner / Tester</a:t>
                      </a:r>
                      <a:endParaRPr lang="en-US" sz="1400" b="1" dirty="0">
                        <a:solidFill>
                          <a:schemeClr val="bg1"/>
                        </a:solidFill>
                        <a:latin typeface="Calibri" panose="020F0502020204030204" pitchFamily="34" charset="0"/>
                      </a:endParaRPr>
                    </a:p>
                  </a:txBody>
                  <a:tcPr>
                    <a:solidFill>
                      <a:srgbClr val="0070C0"/>
                    </a:solidFill>
                  </a:tcPr>
                </a:tc>
                <a:tc>
                  <a:txBody>
                    <a:bodyPr/>
                    <a:lstStyle/>
                    <a:p>
                      <a:pPr algn="ctr"/>
                      <a:r>
                        <a:rPr lang="en-US" sz="1400" b="1" dirty="0">
                          <a:solidFill>
                            <a:schemeClr val="bg1"/>
                          </a:solidFill>
                          <a:latin typeface="Calibri" panose="020F0502020204030204" pitchFamily="34" charset="0"/>
                        </a:rPr>
                        <a:t>QA</a:t>
                      </a:r>
                    </a:p>
                  </a:txBody>
                  <a:tcPr>
                    <a:solidFill>
                      <a:srgbClr val="009999"/>
                    </a:solidFill>
                  </a:tcPr>
                </a:tc>
                <a:tc>
                  <a:txBody>
                    <a:bodyPr/>
                    <a:lstStyle/>
                    <a:p>
                      <a:pPr algn="ctr"/>
                      <a:r>
                        <a:rPr lang="en-US" sz="1400" b="1" dirty="0">
                          <a:solidFill>
                            <a:schemeClr val="bg1"/>
                          </a:solidFill>
                          <a:latin typeface="Calibri" panose="020F0502020204030204" pitchFamily="34" charset="0"/>
                        </a:rPr>
                        <a:t>Technical/ Functional</a:t>
                      </a:r>
                      <a:r>
                        <a:rPr lang="en-US" sz="1400" b="1" baseline="0" dirty="0">
                          <a:solidFill>
                            <a:schemeClr val="bg1"/>
                          </a:solidFill>
                          <a:latin typeface="Calibri" panose="020F0502020204030204" pitchFamily="34" charset="0"/>
                        </a:rPr>
                        <a:t> Support Teams</a:t>
                      </a:r>
                      <a:endParaRPr lang="en-US" sz="1400" b="1" dirty="0">
                        <a:solidFill>
                          <a:schemeClr val="bg1"/>
                        </a:solidFill>
                        <a:latin typeface="Calibri" panose="020F0502020204030204" pitchFamily="34" charset="0"/>
                      </a:endParaRPr>
                    </a:p>
                  </a:txBody>
                  <a:tcPr>
                    <a:solidFill>
                      <a:srgbClr val="7030A0"/>
                    </a:solidFill>
                  </a:tcPr>
                </a:tc>
                <a:extLst>
                  <a:ext uri="{0D108BD9-81ED-4DB2-BD59-A6C34878D82A}">
                    <a16:rowId xmlns:a16="http://schemas.microsoft.com/office/drawing/2014/main" val="10000"/>
                  </a:ext>
                </a:extLst>
              </a:tr>
              <a:tr h="438412">
                <a:tc>
                  <a:txBody>
                    <a:bodyPr/>
                    <a:lstStyle/>
                    <a:p>
                      <a:pPr algn="ctr"/>
                      <a:r>
                        <a:rPr lang="en-US" sz="1200" b="1" dirty="0">
                          <a:latin typeface="Calibri" panose="020F0502020204030204" pitchFamily="34" charset="0"/>
                        </a:rPr>
                        <a:t>1</a:t>
                      </a:r>
                    </a:p>
                  </a:txBody>
                  <a:tcPr/>
                </a:tc>
                <a:tc>
                  <a:txBody>
                    <a:bodyPr/>
                    <a:lstStyle/>
                    <a:p>
                      <a:r>
                        <a:rPr lang="en-US" sz="1200" dirty="0">
                          <a:latin typeface="Calibri" panose="020F0502020204030204" pitchFamily="34" charset="0"/>
                        </a:rPr>
                        <a:t>Provide</a:t>
                      </a:r>
                      <a:r>
                        <a:rPr lang="en-US" sz="1200" baseline="0" dirty="0">
                          <a:latin typeface="Calibri" panose="020F0502020204030204" pitchFamily="34" charset="0"/>
                        </a:rPr>
                        <a:t> guidelines, templates, and a test plan</a:t>
                      </a:r>
                      <a:endParaRPr lang="en-US" sz="1200" dirty="0">
                        <a:latin typeface="Calibri" panose="020F0502020204030204" pitchFamily="34" charset="0"/>
                      </a:endParaRPr>
                    </a:p>
                  </a:txBody>
                  <a:tcPr/>
                </a:tc>
                <a:tc>
                  <a:txBody>
                    <a:bodyPr/>
                    <a:lstStyle/>
                    <a:p>
                      <a:endParaRPr lang="en-US" sz="1200" dirty="0">
                        <a:latin typeface="Calibri" panose="020F0502020204030204" pitchFamily="34" charset="0"/>
                      </a:endParaRPr>
                    </a:p>
                  </a:txBody>
                  <a:tcPr/>
                </a:tc>
                <a:tc>
                  <a:txBody>
                    <a:bodyPr/>
                    <a:lstStyle/>
                    <a:p>
                      <a:endParaRPr lang="en-US" sz="1200" dirty="0">
                        <a:latin typeface="Calibri" panose="020F0502020204030204" pitchFamily="34" charset="0"/>
                      </a:endParaRPr>
                    </a:p>
                  </a:txBody>
                  <a:tcPr/>
                </a:tc>
                <a:tc>
                  <a:txBody>
                    <a:bodyPr/>
                    <a:lstStyle/>
                    <a:p>
                      <a:endParaRPr lang="en-US" sz="1200" dirty="0">
                        <a:latin typeface="Calibri" panose="020F0502020204030204" pitchFamily="34" charset="0"/>
                      </a:endParaRPr>
                    </a:p>
                  </a:txBody>
                  <a:tcPr/>
                </a:tc>
                <a:extLst>
                  <a:ext uri="{0D108BD9-81ED-4DB2-BD59-A6C34878D82A}">
                    <a16:rowId xmlns:a16="http://schemas.microsoft.com/office/drawing/2014/main" val="10001"/>
                  </a:ext>
                </a:extLst>
              </a:tr>
              <a:tr h="438412">
                <a:tc>
                  <a:txBody>
                    <a:bodyPr/>
                    <a:lstStyle/>
                    <a:p>
                      <a:pPr algn="ctr"/>
                      <a:r>
                        <a:rPr lang="en-US" sz="1200" b="1" dirty="0">
                          <a:latin typeface="Calibri" panose="020F0502020204030204" pitchFamily="34" charset="0"/>
                        </a:rPr>
                        <a:t>2</a:t>
                      </a:r>
                    </a:p>
                  </a:txBody>
                  <a:tcPr/>
                </a:tc>
                <a:tc>
                  <a:txBody>
                    <a:bodyPr/>
                    <a:lstStyle/>
                    <a:p>
                      <a:endParaRPr lang="en-US" sz="1200" dirty="0">
                        <a:latin typeface="Calibri" panose="020F0502020204030204" pitchFamily="34" charset="0"/>
                      </a:endParaRPr>
                    </a:p>
                  </a:txBody>
                  <a:tcPr/>
                </a:tc>
                <a:tc>
                  <a:txBody>
                    <a:bodyPr/>
                    <a:lstStyle/>
                    <a:p>
                      <a:r>
                        <a:rPr lang="en-US" sz="1200" dirty="0">
                          <a:latin typeface="Calibri" panose="020F0502020204030204" pitchFamily="34" charset="0"/>
                        </a:rPr>
                        <a:t>Validate test plan</a:t>
                      </a:r>
                      <a:r>
                        <a:rPr lang="en-US" sz="1200" baseline="0" dirty="0">
                          <a:latin typeface="Calibri" panose="020F0502020204030204" pitchFamily="34" charset="0"/>
                        </a:rPr>
                        <a:t> and create test scenarios</a:t>
                      </a:r>
                      <a:endParaRPr lang="en-US" sz="1200" dirty="0">
                        <a:latin typeface="Calibri" panose="020F0502020204030204" pitchFamily="34" charset="0"/>
                      </a:endParaRPr>
                    </a:p>
                  </a:txBody>
                  <a:tcPr/>
                </a:tc>
                <a:tc>
                  <a:txBody>
                    <a:bodyPr/>
                    <a:lstStyle/>
                    <a:p>
                      <a:endParaRPr lang="en-US" sz="1200">
                        <a:latin typeface="Calibri" panose="020F0502020204030204" pitchFamily="34" charset="0"/>
                      </a:endParaRPr>
                    </a:p>
                  </a:txBody>
                  <a:tcPr/>
                </a:tc>
                <a:tc>
                  <a:txBody>
                    <a:bodyPr/>
                    <a:lstStyle/>
                    <a:p>
                      <a:endParaRPr lang="en-US" sz="1200">
                        <a:latin typeface="Calibri" panose="020F0502020204030204" pitchFamily="34" charset="0"/>
                      </a:endParaRPr>
                    </a:p>
                  </a:txBody>
                  <a:tcPr/>
                </a:tc>
                <a:extLst>
                  <a:ext uri="{0D108BD9-81ED-4DB2-BD59-A6C34878D82A}">
                    <a16:rowId xmlns:a16="http://schemas.microsoft.com/office/drawing/2014/main" val="10002"/>
                  </a:ext>
                </a:extLst>
              </a:tr>
              <a:tr h="438412">
                <a:tc>
                  <a:txBody>
                    <a:bodyPr/>
                    <a:lstStyle/>
                    <a:p>
                      <a:pPr algn="ctr"/>
                      <a:r>
                        <a:rPr lang="en-US" sz="1200" b="1" dirty="0">
                          <a:latin typeface="Calibri" panose="020F0502020204030204" pitchFamily="34" charset="0"/>
                        </a:rPr>
                        <a:t>3</a:t>
                      </a:r>
                    </a:p>
                  </a:txBody>
                  <a:tcPr/>
                </a:tc>
                <a:tc>
                  <a:txBody>
                    <a:bodyPr/>
                    <a:lstStyle/>
                    <a:p>
                      <a:endParaRPr lang="en-US" sz="1200" dirty="0">
                        <a:latin typeface="Calibri" panose="020F0502020204030204" pitchFamily="34" charset="0"/>
                      </a:endParaRPr>
                    </a:p>
                  </a:txBody>
                  <a:tcPr/>
                </a:tc>
                <a:tc>
                  <a:txBody>
                    <a:bodyPr/>
                    <a:lstStyle/>
                    <a:p>
                      <a:endParaRPr lang="en-US" sz="1200" dirty="0">
                        <a:latin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Calibri" panose="020F0502020204030204" pitchFamily="34" charset="0"/>
                        </a:rPr>
                        <a:t>Set up scenarios in the</a:t>
                      </a:r>
                      <a:r>
                        <a:rPr lang="en-US" sz="1200" baseline="0" dirty="0">
                          <a:latin typeface="Calibri" panose="020F0502020204030204" pitchFamily="34" charset="0"/>
                        </a:rPr>
                        <a:t> test tracking tool</a:t>
                      </a:r>
                      <a:endParaRPr lang="en-US" sz="1200" dirty="0">
                        <a:latin typeface="Calibri" panose="020F0502020204030204" pitchFamily="34" charset="0"/>
                      </a:endParaRPr>
                    </a:p>
                  </a:txBody>
                  <a:tcPr/>
                </a:tc>
                <a:tc>
                  <a:txBody>
                    <a:bodyPr/>
                    <a:lstStyle/>
                    <a:p>
                      <a:endParaRPr lang="en-US" sz="1200">
                        <a:latin typeface="Calibri" panose="020F0502020204030204" pitchFamily="34" charset="0"/>
                      </a:endParaRPr>
                    </a:p>
                  </a:txBody>
                  <a:tcPr/>
                </a:tc>
                <a:extLst>
                  <a:ext uri="{0D108BD9-81ED-4DB2-BD59-A6C34878D82A}">
                    <a16:rowId xmlns:a16="http://schemas.microsoft.com/office/drawing/2014/main" val="10003"/>
                  </a:ext>
                </a:extLst>
              </a:tr>
              <a:tr h="438412">
                <a:tc>
                  <a:txBody>
                    <a:bodyPr/>
                    <a:lstStyle/>
                    <a:p>
                      <a:pPr algn="ctr"/>
                      <a:r>
                        <a:rPr lang="en-US" sz="1200" b="1" dirty="0">
                          <a:latin typeface="Calibri" panose="020F0502020204030204" pitchFamily="34" charset="0"/>
                        </a:rPr>
                        <a:t>4</a:t>
                      </a:r>
                    </a:p>
                  </a:txBody>
                  <a:tcPr/>
                </a:tc>
                <a:tc>
                  <a:txBody>
                    <a:bodyPr/>
                    <a:lstStyle/>
                    <a:p>
                      <a:endParaRPr lang="en-US" sz="1200" dirty="0">
                        <a:latin typeface="Calibri" panose="020F0502020204030204" pitchFamily="34" charset="0"/>
                      </a:endParaRPr>
                    </a:p>
                  </a:txBody>
                  <a:tcPr/>
                </a:tc>
                <a:tc>
                  <a:txBody>
                    <a:bodyPr/>
                    <a:lstStyle/>
                    <a:p>
                      <a:r>
                        <a:rPr lang="en-US" sz="1200" dirty="0">
                          <a:latin typeface="Calibri" panose="020F0502020204030204" pitchFamily="34" charset="0"/>
                        </a:rPr>
                        <a:t>Review pre-test checklist to ensure readiness</a:t>
                      </a:r>
                    </a:p>
                  </a:txBody>
                  <a:tcPr/>
                </a:tc>
                <a:tc>
                  <a:txBody>
                    <a:bodyPr/>
                    <a:lstStyle/>
                    <a:p>
                      <a:r>
                        <a:rPr lang="en-US" sz="1200" dirty="0">
                          <a:latin typeface="Calibri" panose="020F0502020204030204" pitchFamily="34" charset="0"/>
                        </a:rPr>
                        <a:t>Provide support</a:t>
                      </a:r>
                    </a:p>
                  </a:txBody>
                  <a:tcPr/>
                </a:tc>
                <a:tc>
                  <a:txBody>
                    <a:bodyPr/>
                    <a:lstStyle/>
                    <a:p>
                      <a:endParaRPr lang="en-US" sz="1200" dirty="0">
                        <a:latin typeface="Calibri" panose="020F0502020204030204" pitchFamily="34" charset="0"/>
                      </a:endParaRPr>
                    </a:p>
                  </a:txBody>
                  <a:tcPr/>
                </a:tc>
                <a:extLst>
                  <a:ext uri="{0D108BD9-81ED-4DB2-BD59-A6C34878D82A}">
                    <a16:rowId xmlns:a16="http://schemas.microsoft.com/office/drawing/2014/main" val="10004"/>
                  </a:ext>
                </a:extLst>
              </a:tr>
              <a:tr h="438412">
                <a:tc>
                  <a:txBody>
                    <a:bodyPr/>
                    <a:lstStyle/>
                    <a:p>
                      <a:pPr algn="ctr"/>
                      <a:r>
                        <a:rPr lang="en-US" sz="1200" b="1" dirty="0">
                          <a:latin typeface="Calibri" panose="020F0502020204030204" pitchFamily="34" charset="0"/>
                        </a:rPr>
                        <a:t>5</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latin typeface="Calibri" panose="020F0502020204030204" pitchFamily="34" charset="0"/>
                        </a:rPr>
                        <a:t>Provide support</a:t>
                      </a:r>
                    </a:p>
                    <a:p>
                      <a:endParaRPr lang="en-US" sz="1200" dirty="0">
                        <a:latin typeface="Calibri" panose="020F0502020204030204" pitchFamily="34" charset="0"/>
                      </a:endParaRPr>
                    </a:p>
                  </a:txBody>
                  <a:tcPr/>
                </a:tc>
                <a:tc>
                  <a:txBody>
                    <a:bodyPr/>
                    <a:lstStyle/>
                    <a:p>
                      <a:r>
                        <a:rPr lang="en-US" sz="1200" dirty="0">
                          <a:latin typeface="Calibri" panose="020F0502020204030204" pitchFamily="34" charset="0"/>
                        </a:rPr>
                        <a:t>Execute test case and verify results</a:t>
                      </a:r>
                    </a:p>
                    <a:p>
                      <a:endParaRPr lang="en-US" sz="1200" dirty="0">
                        <a:latin typeface="Calibri" panose="020F0502020204030204" pitchFamily="34" charset="0"/>
                      </a:endParaRPr>
                    </a:p>
                  </a:txBody>
                  <a:tcPr/>
                </a:tc>
                <a:tc>
                  <a:txBody>
                    <a:bodyPr/>
                    <a:lstStyle/>
                    <a:p>
                      <a:endParaRPr lang="en-US" sz="1200" dirty="0">
                        <a:latin typeface="Calibri" panose="020F0502020204030204" pitchFamily="34" charset="0"/>
                      </a:endParaRPr>
                    </a:p>
                  </a:txBody>
                  <a:tcPr/>
                </a:tc>
                <a:tc>
                  <a:txBody>
                    <a:bodyPr/>
                    <a:lstStyle/>
                    <a:p>
                      <a:r>
                        <a:rPr lang="en-US" sz="1200" dirty="0">
                          <a:latin typeface="Calibri" panose="020F0502020204030204" pitchFamily="34" charset="0"/>
                        </a:rPr>
                        <a:t>Provide support</a:t>
                      </a:r>
                    </a:p>
                  </a:txBody>
                  <a:tcPr/>
                </a:tc>
                <a:extLst>
                  <a:ext uri="{0D108BD9-81ED-4DB2-BD59-A6C34878D82A}">
                    <a16:rowId xmlns:a16="http://schemas.microsoft.com/office/drawing/2014/main" val="10005"/>
                  </a:ext>
                </a:extLst>
              </a:tr>
              <a:tr h="438412">
                <a:tc>
                  <a:txBody>
                    <a:bodyPr/>
                    <a:lstStyle/>
                    <a:p>
                      <a:pPr algn="ctr"/>
                      <a:r>
                        <a:rPr lang="en-US" sz="1200" b="1" dirty="0">
                          <a:latin typeface="Calibri" panose="020F0502020204030204" pitchFamily="34" charset="0"/>
                        </a:rPr>
                        <a:t>6</a:t>
                      </a:r>
                    </a:p>
                  </a:txBody>
                  <a:tcPr/>
                </a:tc>
                <a:tc>
                  <a:txBody>
                    <a:bodyPr/>
                    <a:lstStyle/>
                    <a:p>
                      <a:endParaRPr lang="en-US" sz="1200" dirty="0">
                        <a:latin typeface="Calibri" panose="020F0502020204030204" pitchFamily="34" charset="0"/>
                      </a:endParaRPr>
                    </a:p>
                  </a:txBody>
                  <a:tcPr/>
                </a:tc>
                <a:tc>
                  <a:txBody>
                    <a:bodyPr/>
                    <a:lstStyle/>
                    <a:p>
                      <a:r>
                        <a:rPr lang="en-US" sz="1200" dirty="0">
                          <a:latin typeface="Calibri" panose="020F0502020204030204" pitchFamily="34" charset="0"/>
                        </a:rPr>
                        <a:t>Record defects/updates in the defect reporting tool/template </a:t>
                      </a:r>
                    </a:p>
                  </a:txBody>
                  <a:tcPr/>
                </a:tc>
                <a:tc>
                  <a:txBody>
                    <a:bodyPr/>
                    <a:lstStyle/>
                    <a:p>
                      <a:endParaRPr lang="en-US" sz="1200" dirty="0">
                        <a:latin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Calibri" panose="020F0502020204030204" pitchFamily="34" charset="0"/>
                        </a:rPr>
                        <a:t>Assist with capturing and defining defects</a:t>
                      </a:r>
                    </a:p>
                  </a:txBody>
                  <a:tcPr/>
                </a:tc>
                <a:extLst>
                  <a:ext uri="{0D108BD9-81ED-4DB2-BD59-A6C34878D82A}">
                    <a16:rowId xmlns:a16="http://schemas.microsoft.com/office/drawing/2014/main" val="10006"/>
                  </a:ext>
                </a:extLst>
              </a:tr>
              <a:tr h="438412">
                <a:tc>
                  <a:txBody>
                    <a:bodyPr/>
                    <a:lstStyle/>
                    <a:p>
                      <a:pPr algn="ctr"/>
                      <a:r>
                        <a:rPr lang="en-US" sz="1200" b="1" dirty="0">
                          <a:latin typeface="Calibri" panose="020F0502020204030204" pitchFamily="34" charset="0"/>
                        </a:rPr>
                        <a:t>7</a:t>
                      </a:r>
                    </a:p>
                  </a:txBody>
                  <a:tcPr/>
                </a:tc>
                <a:tc>
                  <a:txBody>
                    <a:bodyPr/>
                    <a:lstStyle/>
                    <a:p>
                      <a:r>
                        <a:rPr lang="en-US" sz="1200" dirty="0">
                          <a:latin typeface="Calibri" panose="020F0502020204030204" pitchFamily="34" charset="0"/>
                        </a:rPr>
                        <a:t>Manage defect triage and tracking tool updates</a:t>
                      </a:r>
                    </a:p>
                  </a:txBody>
                  <a:tcPr/>
                </a:tc>
                <a:tc>
                  <a:txBody>
                    <a:bodyPr/>
                    <a:lstStyle/>
                    <a:p>
                      <a:r>
                        <a:rPr lang="en-US" sz="1200" dirty="0">
                          <a:latin typeface="Calibri" panose="020F0502020204030204" pitchFamily="34" charset="0"/>
                        </a:rPr>
                        <a:t>Participate in defect triage</a:t>
                      </a:r>
                      <a:r>
                        <a:rPr lang="en-US" sz="1200" baseline="0" dirty="0">
                          <a:latin typeface="Calibri" panose="020F0502020204030204" pitchFamily="34" charset="0"/>
                        </a:rPr>
                        <a:t> process </a:t>
                      </a:r>
                      <a:endParaRPr lang="en-US" sz="1200" dirty="0">
                        <a:latin typeface="Calibri" panose="020F0502020204030204" pitchFamily="34" charset="0"/>
                      </a:endParaRPr>
                    </a:p>
                  </a:txBody>
                  <a:tcPr/>
                </a:tc>
                <a:tc>
                  <a:txBody>
                    <a:bodyPr/>
                    <a:lstStyle/>
                    <a:p>
                      <a:r>
                        <a:rPr lang="en-US" sz="1200" dirty="0">
                          <a:latin typeface="Calibri" panose="020F0502020204030204" pitchFamily="34" charset="0"/>
                        </a:rPr>
                        <a:t>Participate in defect triage</a:t>
                      </a:r>
                      <a:r>
                        <a:rPr lang="en-US" sz="1200" baseline="0" dirty="0">
                          <a:latin typeface="Calibri" panose="020F0502020204030204" pitchFamily="34" charset="0"/>
                        </a:rPr>
                        <a:t> process</a:t>
                      </a:r>
                      <a:endParaRPr lang="en-US" sz="1200" dirty="0">
                        <a:latin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Calibri" panose="020F0502020204030204" pitchFamily="34" charset="0"/>
                        </a:rPr>
                        <a:t>Participate in defect triage</a:t>
                      </a:r>
                      <a:r>
                        <a:rPr lang="en-US" sz="1200" baseline="0" dirty="0">
                          <a:latin typeface="Calibri" panose="020F0502020204030204" pitchFamily="34" charset="0"/>
                        </a:rPr>
                        <a:t> process</a:t>
                      </a:r>
                      <a:endParaRPr lang="en-US" sz="1200" dirty="0">
                        <a:latin typeface="Calibri" panose="020F0502020204030204" pitchFamily="34" charset="0"/>
                      </a:endParaRPr>
                    </a:p>
                  </a:txBody>
                  <a:tcPr/>
                </a:tc>
                <a:extLst>
                  <a:ext uri="{0D108BD9-81ED-4DB2-BD59-A6C34878D82A}">
                    <a16:rowId xmlns:a16="http://schemas.microsoft.com/office/drawing/2014/main" val="10007"/>
                  </a:ext>
                </a:extLst>
              </a:tr>
              <a:tr h="438412">
                <a:tc>
                  <a:txBody>
                    <a:bodyPr/>
                    <a:lstStyle/>
                    <a:p>
                      <a:pPr algn="ctr"/>
                      <a:r>
                        <a:rPr lang="en-US" sz="1200" b="1" dirty="0">
                          <a:latin typeface="Calibri" panose="020F0502020204030204" pitchFamily="34" charset="0"/>
                        </a:rPr>
                        <a:t>8</a:t>
                      </a:r>
                    </a:p>
                  </a:txBody>
                  <a:tcPr/>
                </a:tc>
                <a:tc>
                  <a:txBody>
                    <a:bodyPr/>
                    <a:lstStyle/>
                    <a:p>
                      <a:endParaRPr lang="en-US" sz="1200" dirty="0">
                        <a:latin typeface="Calibri" panose="020F0502020204030204" pitchFamily="34" charset="0"/>
                      </a:endParaRPr>
                    </a:p>
                  </a:txBody>
                  <a:tcPr/>
                </a:tc>
                <a:tc>
                  <a:txBody>
                    <a:bodyPr/>
                    <a:lstStyle/>
                    <a:p>
                      <a:r>
                        <a:rPr lang="en-US" sz="1200" dirty="0">
                          <a:latin typeface="Calibri" panose="020F0502020204030204" pitchFamily="34" charset="0"/>
                        </a:rPr>
                        <a:t>Re-execute until no critical defects remain identified</a:t>
                      </a:r>
                    </a:p>
                  </a:txBody>
                  <a:tcPr/>
                </a:tc>
                <a:tc>
                  <a:txBody>
                    <a:bodyPr/>
                    <a:lstStyle/>
                    <a:p>
                      <a:endParaRPr lang="en-US" sz="1200" dirty="0">
                        <a:latin typeface="Calibri" panose="020F0502020204030204" pitchFamily="34" charset="0"/>
                      </a:endParaRPr>
                    </a:p>
                  </a:txBody>
                  <a:tcPr/>
                </a:tc>
                <a:tc>
                  <a:txBody>
                    <a:bodyPr/>
                    <a:lstStyle/>
                    <a:p>
                      <a:endParaRPr lang="en-US" sz="1200" dirty="0">
                        <a:latin typeface="Calibri" panose="020F0502020204030204" pitchFamily="34" charset="0"/>
                      </a:endParaRPr>
                    </a:p>
                  </a:txBody>
                  <a:tcPr/>
                </a:tc>
                <a:extLst>
                  <a:ext uri="{0D108BD9-81ED-4DB2-BD59-A6C34878D82A}">
                    <a16:rowId xmlns:a16="http://schemas.microsoft.com/office/drawing/2014/main" val="10008"/>
                  </a:ext>
                </a:extLst>
              </a:tr>
            </a:tbl>
          </a:graphicData>
        </a:graphic>
      </p:graphicFrame>
      <p:cxnSp>
        <p:nvCxnSpPr>
          <p:cNvPr id="8" name="Straight Arrow Connector 7"/>
          <p:cNvCxnSpPr/>
          <p:nvPr/>
        </p:nvCxnSpPr>
        <p:spPr bwMode="auto">
          <a:xfrm flipH="1">
            <a:off x="1889760" y="1856232"/>
            <a:ext cx="18288" cy="3917551"/>
          </a:xfrm>
          <a:prstGeom prst="straightConnector1">
            <a:avLst/>
          </a:prstGeom>
          <a:solidFill>
            <a:schemeClr val="accent2"/>
          </a:solidFill>
          <a:ln w="28575" cap="flat" cmpd="sng" algn="ctr">
            <a:solidFill>
              <a:schemeClr val="accent1"/>
            </a:solidFill>
            <a:prstDash val="solid"/>
            <a:round/>
            <a:headEnd type="none" w="med" len="med"/>
            <a:tailEnd type="triangle"/>
          </a:ln>
          <a:effectLst/>
        </p:spPr>
      </p:cxnSp>
      <p:grpSp>
        <p:nvGrpSpPr>
          <p:cNvPr id="18" name="Group 17"/>
          <p:cNvGrpSpPr/>
          <p:nvPr/>
        </p:nvGrpSpPr>
        <p:grpSpPr>
          <a:xfrm>
            <a:off x="4331208" y="3807970"/>
            <a:ext cx="153670" cy="1303527"/>
            <a:chOff x="2395728" y="3639312"/>
            <a:chExt cx="226822" cy="1563624"/>
          </a:xfrm>
        </p:grpSpPr>
        <p:cxnSp>
          <p:nvCxnSpPr>
            <p:cNvPr id="10" name="Straight Connector 9"/>
            <p:cNvCxnSpPr/>
            <p:nvPr/>
          </p:nvCxnSpPr>
          <p:spPr bwMode="auto">
            <a:xfrm flipV="1">
              <a:off x="2395728" y="3639312"/>
              <a:ext cx="0" cy="1554480"/>
            </a:xfrm>
            <a:prstGeom prst="line">
              <a:avLst/>
            </a:prstGeom>
            <a:solidFill>
              <a:schemeClr val="accent2"/>
            </a:solidFill>
            <a:ln w="12700" cap="flat" cmpd="sng" algn="ctr">
              <a:solidFill>
                <a:schemeClr val="accent1"/>
              </a:solidFill>
              <a:prstDash val="solid"/>
              <a:round/>
              <a:headEnd type="none" w="med" len="med"/>
              <a:tailEnd type="none" w="med" len="med"/>
            </a:ln>
            <a:effectLst/>
          </p:spPr>
        </p:cxnSp>
        <p:cxnSp>
          <p:nvCxnSpPr>
            <p:cNvPr id="12" name="Straight Arrow Connector 11"/>
            <p:cNvCxnSpPr/>
            <p:nvPr/>
          </p:nvCxnSpPr>
          <p:spPr bwMode="auto">
            <a:xfrm>
              <a:off x="2395728" y="3639312"/>
              <a:ext cx="226822" cy="0"/>
            </a:xfrm>
            <a:prstGeom prst="straightConnector1">
              <a:avLst/>
            </a:prstGeom>
            <a:solidFill>
              <a:schemeClr val="accent2"/>
            </a:solidFill>
            <a:ln w="12700" cap="flat" cmpd="sng" algn="ctr">
              <a:solidFill>
                <a:schemeClr val="accent1"/>
              </a:solidFill>
              <a:prstDash val="solid"/>
              <a:round/>
              <a:headEnd type="none" w="med" len="med"/>
              <a:tailEnd type="triangle"/>
            </a:ln>
            <a:effectLst/>
          </p:spPr>
        </p:cxnSp>
        <p:cxnSp>
          <p:nvCxnSpPr>
            <p:cNvPr id="14" name="Straight Connector 13"/>
            <p:cNvCxnSpPr/>
            <p:nvPr/>
          </p:nvCxnSpPr>
          <p:spPr bwMode="auto">
            <a:xfrm>
              <a:off x="2395728" y="5202936"/>
              <a:ext cx="118872" cy="0"/>
            </a:xfrm>
            <a:prstGeom prst="line">
              <a:avLst/>
            </a:prstGeom>
            <a:solidFill>
              <a:schemeClr val="accent2"/>
            </a:solidFill>
            <a:ln w="12700" cap="flat" cmpd="sng" algn="ctr">
              <a:solidFill>
                <a:schemeClr val="accent1"/>
              </a:solidFill>
              <a:prstDash val="solid"/>
              <a:round/>
              <a:headEnd type="none" w="med" len="med"/>
              <a:tailEnd type="none" w="med" len="med"/>
            </a:ln>
            <a:effectLst/>
          </p:spPr>
        </p:cxnSp>
      </p:grpSp>
      <p:sp>
        <p:nvSpPr>
          <p:cNvPr id="2" name="TextBox 1"/>
          <p:cNvSpPr txBox="1"/>
          <p:nvPr/>
        </p:nvSpPr>
        <p:spPr>
          <a:xfrm>
            <a:off x="2118361" y="5654841"/>
            <a:ext cx="7900415" cy="288092"/>
          </a:xfrm>
          <a:prstGeom prst="rect">
            <a:avLst/>
          </a:prstGeom>
          <a:solidFill>
            <a:schemeClr val="accent2">
              <a:lumMod val="20000"/>
              <a:lumOff val="80000"/>
            </a:schemeClr>
          </a:solidFill>
        </p:spPr>
        <p:txBody>
          <a:bodyPr wrap="square" rtlCol="0">
            <a:spAutoFit/>
          </a:bodyPr>
          <a:lstStyle/>
          <a:p>
            <a:pPr marL="1588" algn="l" rtl="0" fontAlgn="base">
              <a:lnSpc>
                <a:spcPct val="106000"/>
              </a:lnSpc>
              <a:spcBef>
                <a:spcPct val="80000"/>
              </a:spcBef>
              <a:spcAft>
                <a:spcPct val="0"/>
              </a:spcAft>
              <a:buClr>
                <a:srgbClr val="000000"/>
              </a:buClr>
            </a:pPr>
            <a:r>
              <a:rPr lang="en-US" sz="1200" b="1" kern="1200" dirty="0">
                <a:solidFill>
                  <a:srgbClr val="000000"/>
                </a:solidFill>
                <a:latin typeface="Calibri" panose="020F0502020204030204" pitchFamily="34" charset="0"/>
                <a:cs typeface="Arial" charset="0"/>
              </a:rPr>
              <a:t>   9                                                            </a:t>
            </a:r>
            <a:r>
              <a:rPr lang="en-US" sz="1200" kern="1200" dirty="0">
                <a:solidFill>
                  <a:srgbClr val="000000"/>
                </a:solidFill>
                <a:latin typeface="Calibri" panose="020F0502020204030204" pitchFamily="34" charset="0"/>
                <a:cs typeface="Arial" charset="0"/>
              </a:rPr>
              <a:t>Certify System Remediated</a:t>
            </a:r>
          </a:p>
        </p:txBody>
      </p:sp>
    </p:spTree>
    <p:extLst>
      <p:ext uri="{BB962C8B-B14F-4D97-AF65-F5344CB8AC3E}">
        <p14:creationId xmlns:p14="http://schemas.microsoft.com/office/powerpoint/2010/main" val="653305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59774" y="225815"/>
            <a:ext cx="11127316" cy="387798"/>
          </a:xfrm>
        </p:spPr>
        <p:txBody>
          <a:bodyPr/>
          <a:lstStyle/>
          <a:p>
            <a:r>
              <a:rPr lang="en-US" dirty="0"/>
              <a:t>1- Testing Process</a:t>
            </a:r>
          </a:p>
        </p:txBody>
      </p:sp>
      <p:pic>
        <p:nvPicPr>
          <p:cNvPr id="3074" name="Picture 1" descr="image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2" y="-1562780"/>
            <a:ext cx="11853408" cy="8890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976304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outbound</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6116220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516128" y="963502"/>
            <a:ext cx="11277600" cy="4958899"/>
          </a:xfrm>
        </p:spPr>
        <p:txBody>
          <a:bodyPr>
            <a:normAutofit/>
          </a:bodyPr>
          <a:lstStyle/>
          <a:p>
            <a:pPr>
              <a:buFont typeface="Arial" panose="020B0604020202020204" pitchFamily="34" charset="0"/>
              <a:buChar char="•"/>
            </a:pPr>
            <a:r>
              <a:rPr lang="en-US" sz="3000" dirty="0"/>
              <a:t>To be </a:t>
            </a:r>
            <a:r>
              <a:rPr lang="en-US" sz="3000" dirty="0">
                <a:hlinkClick r:id="rId4" action="ppaction://hlinkfile"/>
              </a:rPr>
              <a:t>completed and submitted </a:t>
            </a:r>
            <a:r>
              <a:rPr lang="en-US" sz="3000" dirty="0"/>
              <a:t>to your POC before testing starts to ensure your readiness.  </a:t>
            </a:r>
          </a:p>
          <a:p>
            <a:pPr>
              <a:buFont typeface="Arial" panose="020B0604020202020204" pitchFamily="34" charset="0"/>
              <a:buChar char="•"/>
            </a:pPr>
            <a:r>
              <a:rPr lang="en-US" sz="3000" dirty="0"/>
              <a:t>Found at: </a:t>
            </a:r>
            <a:r>
              <a:rPr lang="en-US" sz="3000" dirty="0">
                <a:hlinkClick r:id="rId5"/>
              </a:rPr>
              <a:t>https://workday.yale.edu/impacted-systems</a:t>
            </a:r>
            <a:r>
              <a:rPr lang="en-US" sz="3000" dirty="0"/>
              <a:t> under Testing</a:t>
            </a:r>
            <a:endParaRPr lang="en-US" sz="2400" dirty="0"/>
          </a:p>
        </p:txBody>
      </p:sp>
      <p:sp>
        <p:nvSpPr>
          <p:cNvPr id="3" name="Title 2"/>
          <p:cNvSpPr>
            <a:spLocks noGrp="1"/>
          </p:cNvSpPr>
          <p:nvPr>
            <p:ph type="title"/>
          </p:nvPr>
        </p:nvSpPr>
        <p:spPr>
          <a:xfrm>
            <a:off x="359774" y="225815"/>
            <a:ext cx="11127316" cy="387798"/>
          </a:xfrm>
        </p:spPr>
        <p:txBody>
          <a:bodyPr/>
          <a:lstStyle/>
          <a:p>
            <a:r>
              <a:rPr lang="en-US" dirty="0"/>
              <a:t>ISR Integration Testing Checklist</a:t>
            </a:r>
          </a:p>
        </p:txBody>
      </p:sp>
      <p:graphicFrame>
        <p:nvGraphicFramePr>
          <p:cNvPr id="4" name="Object 3"/>
          <p:cNvGraphicFramePr>
            <a:graphicFrameLocks noChangeAspect="1"/>
          </p:cNvGraphicFramePr>
          <p:nvPr>
            <p:extLst>
              <p:ext uri="{D42A27DB-BD31-4B8C-83A1-F6EECF244321}">
                <p14:modId xmlns:p14="http://schemas.microsoft.com/office/powerpoint/2010/main" val="836183821"/>
              </p:ext>
            </p:extLst>
          </p:nvPr>
        </p:nvGraphicFramePr>
        <p:xfrm>
          <a:off x="4014119" y="2678723"/>
          <a:ext cx="2988259" cy="3867625"/>
        </p:xfrm>
        <a:graphic>
          <a:graphicData uri="http://schemas.openxmlformats.org/presentationml/2006/ole">
            <mc:AlternateContent xmlns:mc="http://schemas.openxmlformats.org/markup-compatibility/2006">
              <mc:Choice xmlns:v="urn:schemas-microsoft-com:vml" Requires="v">
                <p:oleObj spid="_x0000_s4145" name="Acrobat Document" r:id="rId6" imgW="5829103" imgH="7543564" progId="Acrobat.Document.11">
                  <p:embed/>
                </p:oleObj>
              </mc:Choice>
              <mc:Fallback>
                <p:oleObj name="Acrobat Document" r:id="rId6" imgW="5829103" imgH="7543564" progId="Acrobat.Document.11">
                  <p:embed/>
                  <p:pic>
                    <p:nvPicPr>
                      <p:cNvPr id="0" name=""/>
                      <p:cNvPicPr/>
                      <p:nvPr/>
                    </p:nvPicPr>
                    <p:blipFill>
                      <a:blip r:embed="rId7"/>
                      <a:stretch>
                        <a:fillRect/>
                      </a:stretch>
                    </p:blipFill>
                    <p:spPr>
                      <a:xfrm>
                        <a:off x="4014119" y="2678723"/>
                        <a:ext cx="2988259" cy="3867625"/>
                      </a:xfrm>
                      <a:prstGeom prst="rect">
                        <a:avLst/>
                      </a:prstGeom>
                    </p:spPr>
                  </p:pic>
                </p:oleObj>
              </mc:Fallback>
            </mc:AlternateContent>
          </a:graphicData>
        </a:graphic>
      </p:graphicFrame>
    </p:spTree>
    <p:extLst>
      <p:ext uri="{BB962C8B-B14F-4D97-AF65-F5344CB8AC3E}">
        <p14:creationId xmlns:p14="http://schemas.microsoft.com/office/powerpoint/2010/main" val="16523717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US Consulting Report Template_R1.5V_0411">
  <a:themeElements>
    <a:clrScheme name="Custom 2">
      <a:dk1>
        <a:srgbClr val="000000"/>
      </a:dk1>
      <a:lt1>
        <a:srgbClr val="FFFFFF"/>
      </a:lt1>
      <a:dk2>
        <a:srgbClr val="4066B2"/>
      </a:dk2>
      <a:lt2>
        <a:srgbClr val="009999"/>
      </a:lt2>
      <a:accent1>
        <a:srgbClr val="003399"/>
      </a:accent1>
      <a:accent2>
        <a:srgbClr val="8099CC"/>
      </a:accent2>
      <a:accent3>
        <a:srgbClr val="FFFFFF"/>
      </a:accent3>
      <a:accent4>
        <a:srgbClr val="000000"/>
      </a:accent4>
      <a:accent5>
        <a:srgbClr val="AAADCA"/>
      </a:accent5>
      <a:accent6>
        <a:srgbClr val="738AB9"/>
      </a:accent6>
      <a:hlink>
        <a:srgbClr val="003399"/>
      </a:hlink>
      <a:folHlink>
        <a:srgbClr val="4066B2"/>
      </a:folHlink>
    </a:clrScheme>
    <a:fontScheme name="US Consulting Report Template_R1.5_03250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tx2"/>
        </a:solidFill>
        <a:ln w="12700" cap="rnd" algn="ctr">
          <a:noFill/>
          <a:miter lim="800000"/>
          <a:headEnd/>
          <a:tailEnd/>
        </a:ln>
      </a:spPr>
      <a:bodyPr lIns="182880" anchor="ctr" anchorCtr="1"/>
      <a:lstStyle>
        <a:defPPr algn="ctr" eaLnBrk="0" hangingPunct="0">
          <a:lnSpc>
            <a:spcPct val="106000"/>
          </a:lnSpc>
          <a:defRPr b="1">
            <a:solidFill>
              <a:schemeClr val="bg1"/>
            </a:solidFill>
          </a:defRPr>
        </a:defPPr>
      </a:lstStyle>
    </a:spDef>
    <a:lnDef>
      <a:spPr bwMode="auto">
        <a:xfrm>
          <a:off x="0" y="0"/>
          <a:ext cx="1" cy="1"/>
        </a:xfrm>
        <a:custGeom>
          <a:avLst/>
          <a:gdLst/>
          <a:ahLst/>
          <a:cxnLst/>
          <a:rect l="0" t="0" r="0" b="0"/>
          <a:pathLst/>
        </a:custGeom>
        <a:solidFill>
          <a:schemeClr val="accent2"/>
        </a:solidFill>
        <a:ln w="12700" cap="flat" cmpd="sng" algn="ctr">
          <a:solidFill>
            <a:schemeClr val="accent1"/>
          </a:solidFill>
          <a:prstDash val="solid"/>
          <a:round/>
          <a:headEnd type="none" w="med" len="med"/>
          <a:tailEnd type="none" w="med" len="med"/>
        </a:ln>
        <a:effectLst/>
      </a:spPr>
      <a:bodyPr vert="horz" wrap="square" lIns="73152" tIns="73152" rIns="73152" bIns="73152" numCol="1" anchor="t" anchorCtr="0" compatLnSpc="1">
        <a:prstTxWarp prst="textNoShape">
          <a:avLst/>
        </a:prstTxWarp>
      </a:bodyPr>
      <a:lstStyle>
        <a:defPPr marL="0" marR="0" indent="0" algn="l" defTabSz="914400" rtl="0" eaLnBrk="0" fontAlgn="base" latinLnBrk="0" hangingPunct="0">
          <a:lnSpc>
            <a:spcPct val="106000"/>
          </a:lnSpc>
          <a:spcBef>
            <a:spcPct val="50000"/>
          </a:spcBef>
          <a:spcAft>
            <a:spcPct val="0"/>
          </a:spcAft>
          <a:buClrTx/>
          <a:buSzPct val="100000"/>
          <a:buFont typeface="Wingdings 2" pitchFamily="18" charset="2"/>
          <a:buNone/>
          <a:tabLst/>
          <a:defRPr kumimoji="0" lang="en-US" sz="1100" b="0" i="0" u="none" strike="noStrike" cap="none" normalizeH="0" baseline="0" smtClean="0">
            <a:ln>
              <a:noFill/>
            </a:ln>
            <a:solidFill>
              <a:schemeClr val="tx1"/>
            </a:solidFill>
            <a:effectLst/>
            <a:latin typeface="Arial" charset="0"/>
          </a:defRPr>
        </a:defPPr>
      </a:lstStyle>
    </a:lnDef>
    <a:txDef>
      <a:spPr/>
      <a:bodyPr/>
      <a:lstStyle>
        <a:defPPr marL="169863" indent="-168275" algn="l" rtl="0" fontAlgn="base">
          <a:lnSpc>
            <a:spcPct val="106000"/>
          </a:lnSpc>
          <a:spcBef>
            <a:spcPct val="80000"/>
          </a:spcBef>
          <a:spcAft>
            <a:spcPct val="0"/>
          </a:spcAft>
          <a:buClr>
            <a:srgbClr val="000000"/>
          </a:buClr>
          <a:buFont typeface="Wingdings 2" pitchFamily="18" charset="2"/>
          <a:buChar char="¡"/>
          <a:defRPr sz="1100" kern="1200" dirty="0">
            <a:solidFill>
              <a:srgbClr val="000000"/>
            </a:solidFill>
            <a:latin typeface="Arial"/>
            <a:ea typeface="+mn-ea"/>
            <a:cs typeface="Arial" charset="0"/>
          </a:defRPr>
        </a:defPPr>
      </a:lstStyle>
    </a:txDef>
  </a:objectDefaults>
  <a:extraClrSchemeLst>
    <a:extraClrScheme>
      <a:clrScheme name="US Consulting Report Template_R1.5_032508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S Consulting Report Template_R1.5_032508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S Consulting Report Template_R1.5_032508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S Consulting Report Template_R1.5_032508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S Consulting Report Template_R1.5_032508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S Consulting Report Template_R1.5_032508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S Consulting Report Template_R1.5_032508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US Consulting Report Template_R1.5_032508 8">
        <a:dk1>
          <a:srgbClr val="000000"/>
        </a:dk1>
        <a:lt1>
          <a:srgbClr val="FFFFFF"/>
        </a:lt1>
        <a:dk2>
          <a:srgbClr val="B2CADB"/>
        </a:dk2>
        <a:lt2>
          <a:srgbClr val="1D3A6A"/>
        </a:lt2>
        <a:accent1>
          <a:srgbClr val="DED3B6"/>
        </a:accent1>
        <a:accent2>
          <a:srgbClr val="EAB58E"/>
        </a:accent2>
        <a:accent3>
          <a:srgbClr val="FFFFFF"/>
        </a:accent3>
        <a:accent4>
          <a:srgbClr val="000000"/>
        </a:accent4>
        <a:accent5>
          <a:srgbClr val="ECE6D7"/>
        </a:accent5>
        <a:accent6>
          <a:srgbClr val="D4A480"/>
        </a:accent6>
        <a:hlink>
          <a:srgbClr val="F5DDCB"/>
        </a:hlink>
        <a:folHlink>
          <a:srgbClr val="FEF2D2"/>
        </a:folHlink>
      </a:clrScheme>
      <a:clrMap bg1="lt1" tx1="dk1" bg2="lt2" tx2="dk2" accent1="accent1" accent2="accent2" accent3="accent3" accent4="accent4" accent5="accent5" accent6="accent6" hlink="hlink" folHlink="folHlink"/>
    </a:extraClrScheme>
    <a:extraClrScheme>
      <a:clrScheme name="US Consulting Report Template_R1.5_032508 9">
        <a:dk1>
          <a:srgbClr val="000000"/>
        </a:dk1>
        <a:lt1>
          <a:srgbClr val="FFFFFF"/>
        </a:lt1>
        <a:dk2>
          <a:srgbClr val="FEF2D2"/>
        </a:dk2>
        <a:lt2>
          <a:srgbClr val="1D3A6A"/>
        </a:lt2>
        <a:accent1>
          <a:srgbClr val="B2CADB"/>
        </a:accent1>
        <a:accent2>
          <a:srgbClr val="DED3B6"/>
        </a:accent2>
        <a:accent3>
          <a:srgbClr val="FFFFFF"/>
        </a:accent3>
        <a:accent4>
          <a:srgbClr val="000000"/>
        </a:accent4>
        <a:accent5>
          <a:srgbClr val="D5E1EA"/>
        </a:accent5>
        <a:accent6>
          <a:srgbClr val="C9BFA5"/>
        </a:accent6>
        <a:hlink>
          <a:srgbClr val="EAB58E"/>
        </a:hlink>
        <a:folHlink>
          <a:srgbClr val="F5DDCB"/>
        </a:folHlink>
      </a:clrScheme>
      <a:clrMap bg1="lt1" tx1="dk1" bg2="lt2" tx2="dk2" accent1="accent1" accent2="accent2" accent3="accent3" accent4="accent4" accent5="accent5" accent6="accent6" hlink="hlink" folHlink="folHlink"/>
    </a:extraClrScheme>
    <a:extraClrScheme>
      <a:clrScheme name="US Consulting Report Template_R1.5_032508 10">
        <a:dk1>
          <a:srgbClr val="000000"/>
        </a:dk1>
        <a:lt1>
          <a:srgbClr val="FFFFFF"/>
        </a:lt1>
        <a:dk2>
          <a:srgbClr val="F1EDE1"/>
        </a:dk2>
        <a:lt2>
          <a:srgbClr val="091D5D"/>
        </a:lt2>
        <a:accent1>
          <a:srgbClr val="9DA5BE"/>
        </a:accent1>
        <a:accent2>
          <a:srgbClr val="85C2FE"/>
        </a:accent2>
        <a:accent3>
          <a:srgbClr val="FFFFFF"/>
        </a:accent3>
        <a:accent4>
          <a:srgbClr val="000000"/>
        </a:accent4>
        <a:accent5>
          <a:srgbClr val="CCCFDB"/>
        </a:accent5>
        <a:accent6>
          <a:srgbClr val="78B0E6"/>
        </a:accent6>
        <a:hlink>
          <a:srgbClr val="ADD6FF"/>
        </a:hlink>
        <a:folHlink>
          <a:srgbClr val="D6EBFF"/>
        </a:folHlink>
      </a:clrScheme>
      <a:clrMap bg1="lt1" tx1="dk1" bg2="lt2" tx2="dk2" accent1="accent1" accent2="accent2" accent3="accent3" accent4="accent4" accent5="accent5" accent6="accent6" hlink="hlink" folHlink="folHlink"/>
    </a:extraClrScheme>
    <a:extraClrScheme>
      <a:clrScheme name="US Consulting Report Template_R1.5_032508 11">
        <a:dk1>
          <a:srgbClr val="AFAFAF"/>
        </a:dk1>
        <a:lt1>
          <a:srgbClr val="FFFFFF"/>
        </a:lt1>
        <a:dk2>
          <a:srgbClr val="F1EDE1"/>
        </a:dk2>
        <a:lt2>
          <a:srgbClr val="091D5D"/>
        </a:lt2>
        <a:accent1>
          <a:srgbClr val="85C2FE"/>
        </a:accent1>
        <a:accent2>
          <a:srgbClr val="ADD6FF"/>
        </a:accent2>
        <a:accent3>
          <a:srgbClr val="FFFFFF"/>
        </a:accent3>
        <a:accent4>
          <a:srgbClr val="959595"/>
        </a:accent4>
        <a:accent5>
          <a:srgbClr val="C2DDFE"/>
        </a:accent5>
        <a:accent6>
          <a:srgbClr val="9CC2E7"/>
        </a:accent6>
        <a:hlink>
          <a:srgbClr val="C6C1D6"/>
        </a:hlink>
        <a:folHlink>
          <a:srgbClr val="F1EDE1"/>
        </a:folHlink>
      </a:clrScheme>
      <a:clrMap bg1="lt1" tx1="dk1" bg2="lt2" tx2="dk2" accent1="accent1" accent2="accent2" accent3="accent3" accent4="accent4" accent5="accent5" accent6="accent6" hlink="hlink" folHlink="folHlink"/>
    </a:extraClrScheme>
    <a:extraClrScheme>
      <a:clrScheme name="US Consulting Report Template_R1.5_032508 12">
        <a:dk1>
          <a:srgbClr val="000000"/>
        </a:dk1>
        <a:lt1>
          <a:srgbClr val="FFFFFF"/>
        </a:lt1>
        <a:dk2>
          <a:srgbClr val="F1EDE1"/>
        </a:dk2>
        <a:lt2>
          <a:srgbClr val="091D5D"/>
        </a:lt2>
        <a:accent1>
          <a:srgbClr val="85C2FE"/>
        </a:accent1>
        <a:accent2>
          <a:srgbClr val="ADD6FF"/>
        </a:accent2>
        <a:accent3>
          <a:srgbClr val="FFFFFF"/>
        </a:accent3>
        <a:accent4>
          <a:srgbClr val="000000"/>
        </a:accent4>
        <a:accent5>
          <a:srgbClr val="C2DDFE"/>
        </a:accent5>
        <a:accent6>
          <a:srgbClr val="9CC2E7"/>
        </a:accent6>
        <a:hlink>
          <a:srgbClr val="C6C1D6"/>
        </a:hlink>
        <a:folHlink>
          <a:srgbClr val="F1EDE1"/>
        </a:folHlink>
      </a:clrScheme>
      <a:clrMap bg1="lt1" tx1="dk1" bg2="lt2" tx2="dk2" accent1="accent1" accent2="accent2" accent3="accent3" accent4="accent4" accent5="accent5" accent6="accent6" hlink="hlink" folHlink="folHlink"/>
    </a:extraClrScheme>
    <a:extraClrScheme>
      <a:clrScheme name="US Consulting Report Template_R1.5_032508 13">
        <a:dk1>
          <a:srgbClr val="000000"/>
        </a:dk1>
        <a:lt1>
          <a:srgbClr val="FFFFFF"/>
        </a:lt1>
        <a:dk2>
          <a:srgbClr val="F1EDE1"/>
        </a:dk2>
        <a:lt2>
          <a:srgbClr val="091D5D"/>
        </a:lt2>
        <a:accent1>
          <a:srgbClr val="85C2FE"/>
        </a:accent1>
        <a:accent2>
          <a:srgbClr val="ADD6FF"/>
        </a:accent2>
        <a:accent3>
          <a:srgbClr val="FFFFFF"/>
        </a:accent3>
        <a:accent4>
          <a:srgbClr val="000000"/>
        </a:accent4>
        <a:accent5>
          <a:srgbClr val="C2DDFE"/>
        </a:accent5>
        <a:accent6>
          <a:srgbClr val="9CC2E7"/>
        </a:accent6>
        <a:hlink>
          <a:srgbClr val="C6C1D6"/>
        </a:hlink>
        <a:folHlink>
          <a:srgbClr val="D6EBFF"/>
        </a:folHlink>
      </a:clrScheme>
      <a:clrMap bg1="lt1" tx1="dk1" bg2="lt2" tx2="dk2" accent1="accent1" accent2="accent2" accent3="accent3" accent4="accent4" accent5="accent5" accent6="accent6" hlink="hlink" folHlink="folHlink"/>
    </a:extraClrScheme>
    <a:extraClrScheme>
      <a:clrScheme name="US Consulting Report Template_R1.5_032508 14">
        <a:dk1>
          <a:srgbClr val="000000"/>
        </a:dk1>
        <a:lt1>
          <a:srgbClr val="FFFFFF"/>
        </a:lt1>
        <a:dk2>
          <a:srgbClr val="CCD6EB"/>
        </a:dk2>
        <a:lt2>
          <a:srgbClr val="000066"/>
        </a:lt2>
        <a:accent1>
          <a:srgbClr val="40B3B3"/>
        </a:accent1>
        <a:accent2>
          <a:srgbClr val="B2C1E0"/>
        </a:accent2>
        <a:accent3>
          <a:srgbClr val="FFFFFF"/>
        </a:accent3>
        <a:accent4>
          <a:srgbClr val="000000"/>
        </a:accent4>
        <a:accent5>
          <a:srgbClr val="AFD6D6"/>
        </a:accent5>
        <a:accent6>
          <a:srgbClr val="A1AFCB"/>
        </a:accent6>
        <a:hlink>
          <a:srgbClr val="66C2C2"/>
        </a:hlink>
        <a:folHlink>
          <a:srgbClr val="8CA3D1"/>
        </a:folHlink>
      </a:clrScheme>
      <a:clrMap bg1="lt1" tx1="dk1" bg2="lt2" tx2="dk2" accent1="accent1" accent2="accent2" accent3="accent3" accent4="accent4" accent5="accent5" accent6="accent6" hlink="hlink" folHlink="folHlink"/>
    </a:extraClrScheme>
    <a:extraClrScheme>
      <a:clrScheme name="US Consulting Report Template_R1.5_032508 15">
        <a:dk1>
          <a:srgbClr val="000000"/>
        </a:dk1>
        <a:lt1>
          <a:srgbClr val="FFFFFF"/>
        </a:lt1>
        <a:dk2>
          <a:srgbClr val="4066B2"/>
        </a:dk2>
        <a:lt2>
          <a:srgbClr val="000066"/>
        </a:lt2>
        <a:accent1>
          <a:srgbClr val="003399"/>
        </a:accent1>
        <a:accent2>
          <a:srgbClr val="80CCCC"/>
        </a:accent2>
        <a:accent3>
          <a:srgbClr val="FFFFFF"/>
        </a:accent3>
        <a:accent4>
          <a:srgbClr val="000000"/>
        </a:accent4>
        <a:accent5>
          <a:srgbClr val="AAADCA"/>
        </a:accent5>
        <a:accent6>
          <a:srgbClr val="73B9B9"/>
        </a:accent6>
        <a:hlink>
          <a:srgbClr val="8099CC"/>
        </a:hlink>
        <a:folHlink>
          <a:srgbClr val="009999"/>
        </a:folHlink>
      </a:clrScheme>
      <a:clrMap bg1="lt1" tx1="dk1" bg2="lt2" tx2="dk2" accent1="accent1" accent2="accent2" accent3="accent3" accent4="accent4" accent5="accent5" accent6="accent6" hlink="hlink" folHlink="folHlink"/>
    </a:extraClrScheme>
    <a:extraClrScheme>
      <a:clrScheme name="US Consulting Report Template_R1.5_032508 16">
        <a:dk1>
          <a:srgbClr val="000000"/>
        </a:dk1>
        <a:lt1>
          <a:srgbClr val="FFFFFF"/>
        </a:lt1>
        <a:dk2>
          <a:srgbClr val="4066B2"/>
        </a:dk2>
        <a:lt2>
          <a:srgbClr val="000066"/>
        </a:lt2>
        <a:accent1>
          <a:srgbClr val="003399"/>
        </a:accent1>
        <a:accent2>
          <a:srgbClr val="8099CC"/>
        </a:accent2>
        <a:accent3>
          <a:srgbClr val="FFFFFF"/>
        </a:accent3>
        <a:accent4>
          <a:srgbClr val="000000"/>
        </a:accent4>
        <a:accent5>
          <a:srgbClr val="AAADCA"/>
        </a:accent5>
        <a:accent6>
          <a:srgbClr val="738AB9"/>
        </a:accent6>
        <a:hlink>
          <a:srgbClr val="80CCCC"/>
        </a:hlink>
        <a:folHlink>
          <a:srgbClr val="4066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Georgia"/>
        <a:ea typeface="ＭＳ Ｐゴシック"/>
        <a:cs typeface="ＭＳ Ｐゴシック"/>
      </a:majorFont>
      <a:minorFont>
        <a:latin typeface="Verdana"/>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12700">
          <a:solidFill>
            <a:schemeClr val="tx1"/>
          </a:solidFill>
          <a:miter lim="800000"/>
          <a:headEnd type="none" w="sm" len="sm"/>
          <a:tailEnd type="none" w="sm" len="sm"/>
        </a:ln>
      </a:spPr>
      <a:bodyPr wrap="square" lIns="18288" tIns="18288" rIns="18288" bIns="18288" rtlCol="0" anchor="ctr" anchorCtr="1">
        <a:noAutofit/>
      </a:bodyPr>
      <a:lstStyle>
        <a:defPPr algn="ctr">
          <a:spcBef>
            <a:spcPct val="10000"/>
          </a:spcBef>
          <a:buClr>
            <a:schemeClr val="tx1"/>
          </a:buClr>
          <a:buSzPct val="85000"/>
          <a:defRPr sz="1600" baseline="0" dirty="0" smtClean="0">
            <a:effectLst/>
            <a:latin typeface="Calibri"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25000">
            <a:ln>
              <a:noFill/>
            </a:ln>
            <a:solidFill>
              <a:schemeClr val="tx1"/>
            </a:solidFill>
            <a:effectLst>
              <a:outerShdw blurRad="38100" dist="38100" dir="2700000" algn="tl">
                <a:srgbClr val="000000">
                  <a:alpha val="43137"/>
                </a:srgbClr>
              </a:outerShdw>
            </a:effectLst>
            <a:latin typeface="Arial" pitchFamily="-105" charset="0"/>
            <a:ea typeface="ＭＳ Ｐゴシック" pitchFamily="-105" charset="-128"/>
            <a:cs typeface="ＭＳ Ｐゴシック" pitchFamily="-105" charset="-128"/>
          </a:defRPr>
        </a:defPPr>
      </a:lstStyle>
    </a:lnDef>
    <a:txDef>
      <a:spPr bwMode="auto">
        <a:noFill/>
        <a:ln w="9525">
          <a:noFill/>
          <a:miter lim="800000"/>
          <a:headEnd/>
          <a:tailEnd/>
        </a:ln>
      </a:spPr>
      <a:bodyPr vert="horz" wrap="square" lIns="91440" tIns="45720" rIns="91440" bIns="45720" numCol="1" anchor="t" anchorCtr="0" compatLnSpc="1">
        <a:prstTxWarp prst="textNoShape">
          <a:avLst/>
        </a:prstTxWarp>
      </a:bodyPr>
      <a:lstStyle>
        <a:defPPr>
          <a:spcBef>
            <a:spcPts val="0"/>
          </a:spcBef>
          <a:spcAft>
            <a:spcPts val="1200"/>
          </a:spcAft>
          <a:defRPr sz="1200" baseline="0" dirty="0" smtClean="0">
            <a:effectLst/>
          </a:defRPr>
        </a:defPPr>
      </a:lstStyle>
    </a:tx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US Consulting Report Template_R1.5V_0411">
  <a:themeElements>
    <a:clrScheme name="">
      <a:dk1>
        <a:srgbClr val="000000"/>
      </a:dk1>
      <a:lt1>
        <a:srgbClr val="FFFFFF"/>
      </a:lt1>
      <a:dk2>
        <a:srgbClr val="4066B2"/>
      </a:dk2>
      <a:lt2>
        <a:srgbClr val="009999"/>
      </a:lt2>
      <a:accent1>
        <a:srgbClr val="003399"/>
      </a:accent1>
      <a:accent2>
        <a:srgbClr val="8099CC"/>
      </a:accent2>
      <a:accent3>
        <a:srgbClr val="FFFFFF"/>
      </a:accent3>
      <a:accent4>
        <a:srgbClr val="000000"/>
      </a:accent4>
      <a:accent5>
        <a:srgbClr val="AAADCA"/>
      </a:accent5>
      <a:accent6>
        <a:srgbClr val="738AB9"/>
      </a:accent6>
      <a:hlink>
        <a:srgbClr val="80CCCC"/>
      </a:hlink>
      <a:folHlink>
        <a:srgbClr val="4066B2"/>
      </a:folHlink>
    </a:clrScheme>
    <a:fontScheme name="US Consulting Report Template_R1.5_03250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tx2"/>
        </a:solidFill>
        <a:ln w="12700" cap="rnd" algn="ctr">
          <a:noFill/>
          <a:miter lim="800000"/>
          <a:headEnd/>
          <a:tailEnd/>
        </a:ln>
      </a:spPr>
      <a:bodyPr lIns="182880" anchor="ctr" anchorCtr="1"/>
      <a:lstStyle>
        <a:defPPr algn="ctr" eaLnBrk="0" hangingPunct="0">
          <a:lnSpc>
            <a:spcPct val="106000"/>
          </a:lnSpc>
          <a:defRPr b="1">
            <a:solidFill>
              <a:schemeClr val="bg1"/>
            </a:solidFill>
          </a:defRPr>
        </a:defPPr>
      </a:lstStyle>
    </a:spDef>
    <a:lnDef>
      <a:spPr bwMode="auto">
        <a:xfrm>
          <a:off x="0" y="0"/>
          <a:ext cx="1" cy="1"/>
        </a:xfrm>
        <a:custGeom>
          <a:avLst/>
          <a:gdLst/>
          <a:ahLst/>
          <a:cxnLst/>
          <a:rect l="0" t="0" r="0" b="0"/>
          <a:pathLst/>
        </a:custGeom>
        <a:solidFill>
          <a:schemeClr val="accent2"/>
        </a:solidFill>
        <a:ln w="12700" cap="flat" cmpd="sng" algn="ctr">
          <a:solidFill>
            <a:schemeClr val="accent1"/>
          </a:solidFill>
          <a:prstDash val="solid"/>
          <a:round/>
          <a:headEnd type="none" w="med" len="med"/>
          <a:tailEnd type="none" w="med" len="med"/>
        </a:ln>
        <a:effectLst/>
      </a:spPr>
      <a:bodyPr vert="horz" wrap="square" lIns="73152" tIns="73152" rIns="73152" bIns="73152" numCol="1" anchor="t" anchorCtr="0" compatLnSpc="1">
        <a:prstTxWarp prst="textNoShape">
          <a:avLst/>
        </a:prstTxWarp>
      </a:bodyPr>
      <a:lstStyle>
        <a:defPPr marL="0" marR="0" indent="0" algn="l" defTabSz="914400" rtl="0" eaLnBrk="0" fontAlgn="base" latinLnBrk="0" hangingPunct="0">
          <a:lnSpc>
            <a:spcPct val="106000"/>
          </a:lnSpc>
          <a:spcBef>
            <a:spcPct val="50000"/>
          </a:spcBef>
          <a:spcAft>
            <a:spcPct val="0"/>
          </a:spcAft>
          <a:buClrTx/>
          <a:buSzPct val="100000"/>
          <a:buFont typeface="Wingdings 2" pitchFamily="18" charset="2"/>
          <a:buNone/>
          <a:tabLst/>
          <a:defRPr kumimoji="0" lang="en-US" sz="1100" b="0" i="0" u="none" strike="noStrike" cap="none" normalizeH="0" baseline="0" smtClean="0">
            <a:ln>
              <a:noFill/>
            </a:ln>
            <a:solidFill>
              <a:schemeClr val="tx1"/>
            </a:solidFill>
            <a:effectLst/>
            <a:latin typeface="Arial" charset="0"/>
          </a:defRPr>
        </a:defPPr>
      </a:lstStyle>
    </a:lnDef>
    <a:txDef>
      <a:spPr/>
      <a:bodyPr/>
      <a:lstStyle>
        <a:defPPr marL="169863" indent="-168275" algn="l" rtl="0" fontAlgn="base">
          <a:lnSpc>
            <a:spcPct val="106000"/>
          </a:lnSpc>
          <a:spcBef>
            <a:spcPct val="80000"/>
          </a:spcBef>
          <a:spcAft>
            <a:spcPct val="0"/>
          </a:spcAft>
          <a:buClr>
            <a:srgbClr val="000000"/>
          </a:buClr>
          <a:buFont typeface="Wingdings 2" pitchFamily="18" charset="2"/>
          <a:buChar char="¡"/>
          <a:defRPr sz="1100" kern="1200" dirty="0">
            <a:solidFill>
              <a:srgbClr val="000000"/>
            </a:solidFill>
            <a:latin typeface="Arial"/>
            <a:ea typeface="+mn-ea"/>
            <a:cs typeface="Arial" charset="0"/>
          </a:defRPr>
        </a:defPPr>
      </a:lstStyle>
    </a:txDef>
  </a:objectDefaults>
  <a:extraClrSchemeLst>
    <a:extraClrScheme>
      <a:clrScheme name="US Consulting Report Template_R1.5_032508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S Consulting Report Template_R1.5_032508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S Consulting Report Template_R1.5_032508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S Consulting Report Template_R1.5_032508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S Consulting Report Template_R1.5_032508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S Consulting Report Template_R1.5_032508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S Consulting Report Template_R1.5_032508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US Consulting Report Template_R1.5_032508 8">
        <a:dk1>
          <a:srgbClr val="000000"/>
        </a:dk1>
        <a:lt1>
          <a:srgbClr val="FFFFFF"/>
        </a:lt1>
        <a:dk2>
          <a:srgbClr val="B2CADB"/>
        </a:dk2>
        <a:lt2>
          <a:srgbClr val="1D3A6A"/>
        </a:lt2>
        <a:accent1>
          <a:srgbClr val="DED3B6"/>
        </a:accent1>
        <a:accent2>
          <a:srgbClr val="EAB58E"/>
        </a:accent2>
        <a:accent3>
          <a:srgbClr val="FFFFFF"/>
        </a:accent3>
        <a:accent4>
          <a:srgbClr val="000000"/>
        </a:accent4>
        <a:accent5>
          <a:srgbClr val="ECE6D7"/>
        </a:accent5>
        <a:accent6>
          <a:srgbClr val="D4A480"/>
        </a:accent6>
        <a:hlink>
          <a:srgbClr val="F5DDCB"/>
        </a:hlink>
        <a:folHlink>
          <a:srgbClr val="FEF2D2"/>
        </a:folHlink>
      </a:clrScheme>
      <a:clrMap bg1="lt1" tx1="dk1" bg2="lt2" tx2="dk2" accent1="accent1" accent2="accent2" accent3="accent3" accent4="accent4" accent5="accent5" accent6="accent6" hlink="hlink" folHlink="folHlink"/>
    </a:extraClrScheme>
    <a:extraClrScheme>
      <a:clrScheme name="US Consulting Report Template_R1.5_032508 9">
        <a:dk1>
          <a:srgbClr val="000000"/>
        </a:dk1>
        <a:lt1>
          <a:srgbClr val="FFFFFF"/>
        </a:lt1>
        <a:dk2>
          <a:srgbClr val="FEF2D2"/>
        </a:dk2>
        <a:lt2>
          <a:srgbClr val="1D3A6A"/>
        </a:lt2>
        <a:accent1>
          <a:srgbClr val="B2CADB"/>
        </a:accent1>
        <a:accent2>
          <a:srgbClr val="DED3B6"/>
        </a:accent2>
        <a:accent3>
          <a:srgbClr val="FFFFFF"/>
        </a:accent3>
        <a:accent4>
          <a:srgbClr val="000000"/>
        </a:accent4>
        <a:accent5>
          <a:srgbClr val="D5E1EA"/>
        </a:accent5>
        <a:accent6>
          <a:srgbClr val="C9BFA5"/>
        </a:accent6>
        <a:hlink>
          <a:srgbClr val="EAB58E"/>
        </a:hlink>
        <a:folHlink>
          <a:srgbClr val="F5DDCB"/>
        </a:folHlink>
      </a:clrScheme>
      <a:clrMap bg1="lt1" tx1="dk1" bg2="lt2" tx2="dk2" accent1="accent1" accent2="accent2" accent3="accent3" accent4="accent4" accent5="accent5" accent6="accent6" hlink="hlink" folHlink="folHlink"/>
    </a:extraClrScheme>
    <a:extraClrScheme>
      <a:clrScheme name="US Consulting Report Template_R1.5_032508 10">
        <a:dk1>
          <a:srgbClr val="000000"/>
        </a:dk1>
        <a:lt1>
          <a:srgbClr val="FFFFFF"/>
        </a:lt1>
        <a:dk2>
          <a:srgbClr val="F1EDE1"/>
        </a:dk2>
        <a:lt2>
          <a:srgbClr val="091D5D"/>
        </a:lt2>
        <a:accent1>
          <a:srgbClr val="9DA5BE"/>
        </a:accent1>
        <a:accent2>
          <a:srgbClr val="85C2FE"/>
        </a:accent2>
        <a:accent3>
          <a:srgbClr val="FFFFFF"/>
        </a:accent3>
        <a:accent4>
          <a:srgbClr val="000000"/>
        </a:accent4>
        <a:accent5>
          <a:srgbClr val="CCCFDB"/>
        </a:accent5>
        <a:accent6>
          <a:srgbClr val="78B0E6"/>
        </a:accent6>
        <a:hlink>
          <a:srgbClr val="ADD6FF"/>
        </a:hlink>
        <a:folHlink>
          <a:srgbClr val="D6EBFF"/>
        </a:folHlink>
      </a:clrScheme>
      <a:clrMap bg1="lt1" tx1="dk1" bg2="lt2" tx2="dk2" accent1="accent1" accent2="accent2" accent3="accent3" accent4="accent4" accent5="accent5" accent6="accent6" hlink="hlink" folHlink="folHlink"/>
    </a:extraClrScheme>
    <a:extraClrScheme>
      <a:clrScheme name="US Consulting Report Template_R1.5_032508 11">
        <a:dk1>
          <a:srgbClr val="AFAFAF"/>
        </a:dk1>
        <a:lt1>
          <a:srgbClr val="FFFFFF"/>
        </a:lt1>
        <a:dk2>
          <a:srgbClr val="F1EDE1"/>
        </a:dk2>
        <a:lt2>
          <a:srgbClr val="091D5D"/>
        </a:lt2>
        <a:accent1>
          <a:srgbClr val="85C2FE"/>
        </a:accent1>
        <a:accent2>
          <a:srgbClr val="ADD6FF"/>
        </a:accent2>
        <a:accent3>
          <a:srgbClr val="FFFFFF"/>
        </a:accent3>
        <a:accent4>
          <a:srgbClr val="959595"/>
        </a:accent4>
        <a:accent5>
          <a:srgbClr val="C2DDFE"/>
        </a:accent5>
        <a:accent6>
          <a:srgbClr val="9CC2E7"/>
        </a:accent6>
        <a:hlink>
          <a:srgbClr val="C6C1D6"/>
        </a:hlink>
        <a:folHlink>
          <a:srgbClr val="F1EDE1"/>
        </a:folHlink>
      </a:clrScheme>
      <a:clrMap bg1="lt1" tx1="dk1" bg2="lt2" tx2="dk2" accent1="accent1" accent2="accent2" accent3="accent3" accent4="accent4" accent5="accent5" accent6="accent6" hlink="hlink" folHlink="folHlink"/>
    </a:extraClrScheme>
    <a:extraClrScheme>
      <a:clrScheme name="US Consulting Report Template_R1.5_032508 12">
        <a:dk1>
          <a:srgbClr val="000000"/>
        </a:dk1>
        <a:lt1>
          <a:srgbClr val="FFFFFF"/>
        </a:lt1>
        <a:dk2>
          <a:srgbClr val="F1EDE1"/>
        </a:dk2>
        <a:lt2>
          <a:srgbClr val="091D5D"/>
        </a:lt2>
        <a:accent1>
          <a:srgbClr val="85C2FE"/>
        </a:accent1>
        <a:accent2>
          <a:srgbClr val="ADD6FF"/>
        </a:accent2>
        <a:accent3>
          <a:srgbClr val="FFFFFF"/>
        </a:accent3>
        <a:accent4>
          <a:srgbClr val="000000"/>
        </a:accent4>
        <a:accent5>
          <a:srgbClr val="C2DDFE"/>
        </a:accent5>
        <a:accent6>
          <a:srgbClr val="9CC2E7"/>
        </a:accent6>
        <a:hlink>
          <a:srgbClr val="C6C1D6"/>
        </a:hlink>
        <a:folHlink>
          <a:srgbClr val="F1EDE1"/>
        </a:folHlink>
      </a:clrScheme>
      <a:clrMap bg1="lt1" tx1="dk1" bg2="lt2" tx2="dk2" accent1="accent1" accent2="accent2" accent3="accent3" accent4="accent4" accent5="accent5" accent6="accent6" hlink="hlink" folHlink="folHlink"/>
    </a:extraClrScheme>
    <a:extraClrScheme>
      <a:clrScheme name="US Consulting Report Template_R1.5_032508 13">
        <a:dk1>
          <a:srgbClr val="000000"/>
        </a:dk1>
        <a:lt1>
          <a:srgbClr val="FFFFFF"/>
        </a:lt1>
        <a:dk2>
          <a:srgbClr val="F1EDE1"/>
        </a:dk2>
        <a:lt2>
          <a:srgbClr val="091D5D"/>
        </a:lt2>
        <a:accent1>
          <a:srgbClr val="85C2FE"/>
        </a:accent1>
        <a:accent2>
          <a:srgbClr val="ADD6FF"/>
        </a:accent2>
        <a:accent3>
          <a:srgbClr val="FFFFFF"/>
        </a:accent3>
        <a:accent4>
          <a:srgbClr val="000000"/>
        </a:accent4>
        <a:accent5>
          <a:srgbClr val="C2DDFE"/>
        </a:accent5>
        <a:accent6>
          <a:srgbClr val="9CC2E7"/>
        </a:accent6>
        <a:hlink>
          <a:srgbClr val="C6C1D6"/>
        </a:hlink>
        <a:folHlink>
          <a:srgbClr val="D6EBFF"/>
        </a:folHlink>
      </a:clrScheme>
      <a:clrMap bg1="lt1" tx1="dk1" bg2="lt2" tx2="dk2" accent1="accent1" accent2="accent2" accent3="accent3" accent4="accent4" accent5="accent5" accent6="accent6" hlink="hlink" folHlink="folHlink"/>
    </a:extraClrScheme>
    <a:extraClrScheme>
      <a:clrScheme name="US Consulting Report Template_R1.5_032508 14">
        <a:dk1>
          <a:srgbClr val="000000"/>
        </a:dk1>
        <a:lt1>
          <a:srgbClr val="FFFFFF"/>
        </a:lt1>
        <a:dk2>
          <a:srgbClr val="CCD6EB"/>
        </a:dk2>
        <a:lt2>
          <a:srgbClr val="000066"/>
        </a:lt2>
        <a:accent1>
          <a:srgbClr val="40B3B3"/>
        </a:accent1>
        <a:accent2>
          <a:srgbClr val="B2C1E0"/>
        </a:accent2>
        <a:accent3>
          <a:srgbClr val="FFFFFF"/>
        </a:accent3>
        <a:accent4>
          <a:srgbClr val="000000"/>
        </a:accent4>
        <a:accent5>
          <a:srgbClr val="AFD6D6"/>
        </a:accent5>
        <a:accent6>
          <a:srgbClr val="A1AFCB"/>
        </a:accent6>
        <a:hlink>
          <a:srgbClr val="66C2C2"/>
        </a:hlink>
        <a:folHlink>
          <a:srgbClr val="8CA3D1"/>
        </a:folHlink>
      </a:clrScheme>
      <a:clrMap bg1="lt1" tx1="dk1" bg2="lt2" tx2="dk2" accent1="accent1" accent2="accent2" accent3="accent3" accent4="accent4" accent5="accent5" accent6="accent6" hlink="hlink" folHlink="folHlink"/>
    </a:extraClrScheme>
    <a:extraClrScheme>
      <a:clrScheme name="US Consulting Report Template_R1.5_032508 15">
        <a:dk1>
          <a:srgbClr val="000000"/>
        </a:dk1>
        <a:lt1>
          <a:srgbClr val="FFFFFF"/>
        </a:lt1>
        <a:dk2>
          <a:srgbClr val="4066B2"/>
        </a:dk2>
        <a:lt2>
          <a:srgbClr val="000066"/>
        </a:lt2>
        <a:accent1>
          <a:srgbClr val="003399"/>
        </a:accent1>
        <a:accent2>
          <a:srgbClr val="80CCCC"/>
        </a:accent2>
        <a:accent3>
          <a:srgbClr val="FFFFFF"/>
        </a:accent3>
        <a:accent4>
          <a:srgbClr val="000000"/>
        </a:accent4>
        <a:accent5>
          <a:srgbClr val="AAADCA"/>
        </a:accent5>
        <a:accent6>
          <a:srgbClr val="73B9B9"/>
        </a:accent6>
        <a:hlink>
          <a:srgbClr val="8099CC"/>
        </a:hlink>
        <a:folHlink>
          <a:srgbClr val="009999"/>
        </a:folHlink>
      </a:clrScheme>
      <a:clrMap bg1="lt1" tx1="dk1" bg2="lt2" tx2="dk2" accent1="accent1" accent2="accent2" accent3="accent3" accent4="accent4" accent5="accent5" accent6="accent6" hlink="hlink" folHlink="folHlink"/>
    </a:extraClrScheme>
    <a:extraClrScheme>
      <a:clrScheme name="US Consulting Report Template_R1.5_032508 16">
        <a:dk1>
          <a:srgbClr val="000000"/>
        </a:dk1>
        <a:lt1>
          <a:srgbClr val="FFFFFF"/>
        </a:lt1>
        <a:dk2>
          <a:srgbClr val="4066B2"/>
        </a:dk2>
        <a:lt2>
          <a:srgbClr val="000066"/>
        </a:lt2>
        <a:accent1>
          <a:srgbClr val="003399"/>
        </a:accent1>
        <a:accent2>
          <a:srgbClr val="8099CC"/>
        </a:accent2>
        <a:accent3>
          <a:srgbClr val="FFFFFF"/>
        </a:accent3>
        <a:accent4>
          <a:srgbClr val="000000"/>
        </a:accent4>
        <a:accent5>
          <a:srgbClr val="AAADCA"/>
        </a:accent5>
        <a:accent6>
          <a:srgbClr val="738AB9"/>
        </a:accent6>
        <a:hlink>
          <a:srgbClr val="80CCCC"/>
        </a:hlink>
        <a:folHlink>
          <a:srgbClr val="4066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1252</TotalTime>
  <Words>2030</Words>
  <Application>Microsoft Office PowerPoint</Application>
  <PresentationFormat>Widescreen</PresentationFormat>
  <Paragraphs>317</Paragraphs>
  <Slides>30</Slides>
  <Notes>12</Notes>
  <HiddenSlides>3</HiddenSlides>
  <MMClips>0</MMClips>
  <ScaleCrop>false</ScaleCrop>
  <HeadingPairs>
    <vt:vector size="10" baseType="variant">
      <vt:variant>
        <vt:lpstr>Fonts Used</vt:lpstr>
      </vt:variant>
      <vt:variant>
        <vt:i4>9</vt:i4>
      </vt:variant>
      <vt:variant>
        <vt:lpstr>Theme</vt:lpstr>
      </vt:variant>
      <vt:variant>
        <vt:i4>4</vt:i4>
      </vt:variant>
      <vt:variant>
        <vt:lpstr>Links</vt:lpstr>
      </vt:variant>
      <vt:variant>
        <vt:i4>2</vt:i4>
      </vt:variant>
      <vt:variant>
        <vt:lpstr>Embedded OLE Servers</vt:lpstr>
      </vt:variant>
      <vt:variant>
        <vt:i4>1</vt:i4>
      </vt:variant>
      <vt:variant>
        <vt:lpstr>Slide Titles</vt:lpstr>
      </vt:variant>
      <vt:variant>
        <vt:i4>30</vt:i4>
      </vt:variant>
    </vt:vector>
  </HeadingPairs>
  <TitlesOfParts>
    <vt:vector size="46" baseType="lpstr">
      <vt:lpstr>ＭＳ Ｐゴシック</vt:lpstr>
      <vt:lpstr>Arial</vt:lpstr>
      <vt:lpstr>Calibri</vt:lpstr>
      <vt:lpstr>Calibri Light</vt:lpstr>
      <vt:lpstr>Georgia</vt:lpstr>
      <vt:lpstr>Raleway</vt:lpstr>
      <vt:lpstr>Verdana</vt:lpstr>
      <vt:lpstr>Wingdings</vt:lpstr>
      <vt:lpstr>Wingdings 2</vt:lpstr>
      <vt:lpstr>Office Theme</vt:lpstr>
      <vt:lpstr>US Consulting Report Template_R1.5V_0411</vt:lpstr>
      <vt:lpstr>Blank Presentation</vt:lpstr>
      <vt:lpstr>1_US Consulting Report Template_R1.5V_0411</vt:lpstr>
      <vt:lpstr>file:///C:\Users\lf286\Desktop\BSG%20Stuff\ISR%20Stuff\PeopleHub\Copy%20of%20HCM-SIT%20Datasheet%20(003)%20(004).xlsx</vt:lpstr>
      <vt:lpstr>file:///C:\Users\lf286\Desktop\BSG%20Stuff\ISR%20Stuff\PeopleHub\Copy%20of%20SIT%20testcases.xlsx</vt:lpstr>
      <vt:lpstr>Acrobat Document</vt:lpstr>
      <vt:lpstr>Workday@Yale</vt:lpstr>
      <vt:lpstr>Agenda</vt:lpstr>
      <vt:lpstr>Agenda</vt:lpstr>
      <vt:lpstr>Review Testing Approach for Integrations </vt:lpstr>
      <vt:lpstr>ISR Test Roles &amp; Responsibilities</vt:lpstr>
      <vt:lpstr>ISR Test Roles &amp; Responsibilities - Flow</vt:lpstr>
      <vt:lpstr>1- Testing Process</vt:lpstr>
      <vt:lpstr>PowerPoint Presentation</vt:lpstr>
      <vt:lpstr>ISR Integration Testing Checklist</vt:lpstr>
      <vt:lpstr>Integration Test Scenarios</vt:lpstr>
      <vt:lpstr>Integration Test Scenario Steps</vt:lpstr>
      <vt:lpstr>Defect Tracking- HP-ALM/Template</vt:lpstr>
      <vt:lpstr>ISR Test Plans</vt:lpstr>
      <vt:lpstr>Agenda</vt:lpstr>
      <vt:lpstr>Review Testing Approach for PeopleHub</vt:lpstr>
      <vt:lpstr>Review Testing Approach for PeopleHub</vt:lpstr>
      <vt:lpstr>People Hub Testing Scenarios</vt:lpstr>
      <vt:lpstr>Master Data</vt:lpstr>
      <vt:lpstr>Agenda</vt:lpstr>
      <vt:lpstr>ISR Integration Testing (After WD SIT / Before UAT; Finance Tenant) – </vt:lpstr>
      <vt:lpstr>Agenda</vt:lpstr>
      <vt:lpstr>System Owner Readiness for Deployment</vt:lpstr>
      <vt:lpstr>Agenda</vt:lpstr>
      <vt:lpstr>Questions</vt:lpstr>
      <vt:lpstr>Questions Received</vt:lpstr>
      <vt:lpstr>BACKUP SLIDES</vt:lpstr>
      <vt:lpstr>PowerPoint Presentation</vt:lpstr>
      <vt:lpstr>Impacted Systems People Hub Testing Approach</vt:lpstr>
      <vt:lpstr>People Hub – Current State</vt:lpstr>
      <vt:lpstr>Supplemental Information – PeopleHub Test Cases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Faust, Linda M. Carbonell</dc:creator>
  <cp:lastModifiedBy>Gresham, Jean</cp:lastModifiedBy>
  <cp:revision>71</cp:revision>
  <dcterms:created xsi:type="dcterms:W3CDTF">2017-01-19T17:20:42Z</dcterms:created>
  <dcterms:modified xsi:type="dcterms:W3CDTF">2017-01-31T16:44:47Z</dcterms:modified>
</cp:coreProperties>
</file>